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85" r:id="rId18"/>
    <p:sldId id="270" r:id="rId19"/>
    <p:sldId id="279" r:id="rId20"/>
    <p:sldId id="271" r:id="rId21"/>
    <p:sldId id="272" r:id="rId22"/>
    <p:sldId id="277" r:id="rId23"/>
    <p:sldId id="273" r:id="rId24"/>
    <p:sldId id="276" r:id="rId25"/>
    <p:sldId id="274" r:id="rId26"/>
    <p:sldId id="275" r:id="rId27"/>
    <p:sldId id="280" r:id="rId28"/>
    <p:sldId id="281" r:id="rId29"/>
    <p:sldId id="282" r:id="rId30"/>
    <p:sldId id="283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549A73-533E-4CE4-B346-7E6C79CEA861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CAE392-3C61-41A1-8272-7BE41B242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software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Slides </a:t>
            </a:r>
            <a:r>
              <a:rPr lang="en-US" dirty="0" err="1" smtClean="0"/>
              <a:t>by:Miss</a:t>
            </a:r>
            <a:r>
              <a:rPr lang="en-US" dirty="0" smtClean="0"/>
              <a:t> </a:t>
            </a:r>
            <a:r>
              <a:rPr lang="en-US" dirty="0" err="1" smtClean="0"/>
              <a:t>Bushra</a:t>
            </a:r>
            <a:endParaRPr lang="en-US" dirty="0" smtClean="0"/>
          </a:p>
          <a:p>
            <a:pPr algn="l"/>
            <a:r>
              <a:rPr lang="en-US" dirty="0" smtClean="0"/>
              <a:t>Lecturer of </a:t>
            </a:r>
            <a:r>
              <a:rPr lang="en-US" dirty="0" err="1" smtClean="0"/>
              <a:t>Iqra</a:t>
            </a:r>
            <a:r>
              <a:rPr lang="en-US" dirty="0" smtClean="0"/>
              <a:t> Girls college </a:t>
            </a:r>
            <a:r>
              <a:rPr lang="en-US" dirty="0" err="1" smtClean="0"/>
              <a:t>sgd</a:t>
            </a:r>
            <a:r>
              <a:rPr lang="en-US" dirty="0" smtClean="0"/>
              <a:t>   </a:t>
            </a:r>
          </a:p>
          <a:p>
            <a:pPr algn="l"/>
            <a:r>
              <a:rPr lang="en-US" dirty="0" smtClean="0"/>
              <a:t>Slides </a:t>
            </a:r>
            <a:r>
              <a:rPr lang="en-US" dirty="0" err="1" smtClean="0"/>
              <a:t>for:Msc</a:t>
            </a:r>
            <a:r>
              <a:rPr lang="en-US" dirty="0" smtClean="0"/>
              <a:t>(IT)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 Processing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Word processing software, </a:t>
            </a:r>
            <a:r>
              <a:rPr lang="en-US" dirty="0" smtClean="0"/>
              <a:t>sometimes called a </a:t>
            </a:r>
            <a:r>
              <a:rPr lang="en-US" i="1" dirty="0" smtClean="0"/>
              <a:t>word processor, allows users to create and manipulate </a:t>
            </a:r>
            <a:r>
              <a:rPr lang="en-US" dirty="0" smtClean="0"/>
              <a:t>documents containing mostly text and sometimes Graphics</a:t>
            </a:r>
          </a:p>
          <a:p>
            <a:r>
              <a:rPr lang="en-US" dirty="0" smtClean="0"/>
              <a:t>Millions of people use word processing software </a:t>
            </a:r>
          </a:p>
          <a:p>
            <a:pPr>
              <a:buNone/>
            </a:pPr>
            <a:r>
              <a:rPr lang="en-US" dirty="0" smtClean="0"/>
              <a:t>every day to develop documents such as letters, </a:t>
            </a:r>
          </a:p>
          <a:p>
            <a:pPr>
              <a:buNone/>
            </a:pPr>
            <a:r>
              <a:rPr lang="en-US" dirty="0" smtClean="0"/>
              <a:t>memos, reports, mailing labels, newsletters, and </a:t>
            </a:r>
          </a:p>
          <a:p>
            <a:pPr>
              <a:buNone/>
            </a:pPr>
            <a:r>
              <a:rPr lang="en-US" dirty="0" smtClean="0"/>
              <a:t>Web pages.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Spreadsheet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Spreadsheet software </a:t>
            </a:r>
            <a:r>
              <a:rPr lang="en-US" dirty="0" smtClean="0"/>
              <a:t>allows users to </a:t>
            </a:r>
          </a:p>
          <a:p>
            <a:pPr>
              <a:buNone/>
            </a:pPr>
            <a:r>
              <a:rPr lang="en-US" dirty="0" smtClean="0"/>
              <a:t>organize data in rows and columns and perform </a:t>
            </a:r>
          </a:p>
          <a:p>
            <a:pPr>
              <a:buNone/>
            </a:pPr>
            <a:r>
              <a:rPr lang="en-US" dirty="0" smtClean="0"/>
              <a:t>calculations on the data. These rows and columns </a:t>
            </a:r>
          </a:p>
          <a:p>
            <a:pPr>
              <a:buNone/>
            </a:pPr>
            <a:r>
              <a:rPr lang="en-US" dirty="0" smtClean="0"/>
              <a:t>collectively are called a </a:t>
            </a:r>
            <a:r>
              <a:rPr lang="en-US" i="1" dirty="0" smtClean="0"/>
              <a:t>worksheet.</a:t>
            </a:r>
          </a:p>
          <a:p>
            <a:r>
              <a:rPr lang="en-US" dirty="0" smtClean="0"/>
              <a:t>Because of spreadsheet software’s</a:t>
            </a:r>
          </a:p>
          <a:p>
            <a:pPr>
              <a:buNone/>
            </a:pPr>
            <a:r>
              <a:rPr lang="en-US" dirty="0" smtClean="0"/>
              <a:t>logical approach to organizing data, many people</a:t>
            </a:r>
          </a:p>
          <a:p>
            <a:pPr>
              <a:buNone/>
            </a:pPr>
            <a:r>
              <a:rPr lang="en-US" dirty="0" smtClean="0"/>
              <a:t>use this software to organize and present</a:t>
            </a:r>
          </a:p>
          <a:p>
            <a:pPr>
              <a:buNone/>
            </a:pPr>
            <a:r>
              <a:rPr lang="en-US" dirty="0" smtClean="0"/>
              <a:t> nonfinancial data, as well as financial data.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Database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database </a:t>
            </a:r>
            <a:r>
              <a:rPr lang="en-US" dirty="0" smtClean="0"/>
              <a:t>is a collection of data organized</a:t>
            </a:r>
          </a:p>
          <a:p>
            <a:pPr>
              <a:buNone/>
            </a:pPr>
            <a:r>
              <a:rPr lang="en-US" dirty="0" smtClean="0"/>
              <a:t>in a manner that allows access, retrieval, and</a:t>
            </a:r>
          </a:p>
          <a:p>
            <a:pPr>
              <a:buNone/>
            </a:pPr>
            <a:r>
              <a:rPr lang="en-US" dirty="0" smtClean="0"/>
              <a:t>use of that data. In a manual database, you</a:t>
            </a:r>
          </a:p>
          <a:p>
            <a:pPr>
              <a:buNone/>
            </a:pPr>
            <a:r>
              <a:rPr lang="en-US" dirty="0" smtClean="0"/>
              <a:t>might record data on paper and store it in a</a:t>
            </a:r>
          </a:p>
          <a:p>
            <a:pPr>
              <a:buNone/>
            </a:pPr>
            <a:r>
              <a:rPr lang="en-US" dirty="0" smtClean="0"/>
              <a:t>filing cabinet.</a:t>
            </a:r>
          </a:p>
          <a:p>
            <a:r>
              <a:rPr lang="en-US" b="1" dirty="0" smtClean="0"/>
              <a:t>Database software </a:t>
            </a:r>
            <a:r>
              <a:rPr lang="en-US" dirty="0" smtClean="0"/>
              <a:t>is application software</a:t>
            </a:r>
          </a:p>
          <a:p>
            <a:pPr>
              <a:buNone/>
            </a:pPr>
            <a:r>
              <a:rPr lang="en-US" dirty="0" smtClean="0"/>
              <a:t>that allows users to create, access, and manage</a:t>
            </a:r>
          </a:p>
          <a:p>
            <a:pPr>
              <a:buNone/>
            </a:pPr>
            <a:r>
              <a:rPr lang="en-US" dirty="0" smtClean="0"/>
              <a:t>a database. Using database software, you</a:t>
            </a:r>
          </a:p>
          <a:p>
            <a:pPr>
              <a:buNone/>
            </a:pPr>
            <a:r>
              <a:rPr lang="en-US" dirty="0" smtClean="0"/>
              <a:t>can add, change, and delete data in a database;</a:t>
            </a:r>
          </a:p>
          <a:p>
            <a:pPr>
              <a:buNone/>
            </a:pPr>
            <a:r>
              <a:rPr lang="en-US" dirty="0" smtClean="0"/>
              <a:t>sort and retrieve data from the database;</a:t>
            </a:r>
          </a:p>
          <a:p>
            <a:pPr>
              <a:buNone/>
            </a:pPr>
            <a:r>
              <a:rPr lang="en-US" dirty="0" smtClean="0"/>
              <a:t>and create forms and reports using the data in</a:t>
            </a:r>
          </a:p>
          <a:p>
            <a:pPr>
              <a:buNone/>
            </a:pPr>
            <a:r>
              <a:rPr lang="en-US" dirty="0" smtClean="0"/>
              <a:t>the database.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Presentation software </a:t>
            </a:r>
            <a:r>
              <a:rPr lang="en-US" dirty="0" smtClean="0"/>
              <a:t>is application software</a:t>
            </a:r>
          </a:p>
          <a:p>
            <a:pPr>
              <a:buNone/>
            </a:pPr>
            <a:r>
              <a:rPr lang="en-US" dirty="0" smtClean="0"/>
              <a:t>that allows users to create visual aids for </a:t>
            </a:r>
          </a:p>
          <a:p>
            <a:pPr>
              <a:buNone/>
            </a:pPr>
            <a:r>
              <a:rPr lang="en-US" dirty="0" smtClean="0"/>
              <a:t>Presentations to communicate ideas, messages, </a:t>
            </a:r>
          </a:p>
          <a:p>
            <a:pPr>
              <a:buNone/>
            </a:pPr>
            <a:r>
              <a:rPr lang="en-US" dirty="0" smtClean="0"/>
              <a:t>and other information to a group. </a:t>
            </a:r>
          </a:p>
          <a:p>
            <a:r>
              <a:rPr lang="en-US" dirty="0" smtClean="0"/>
              <a:t>The presentations can be viewed as slides, </a:t>
            </a:r>
          </a:p>
          <a:p>
            <a:pPr>
              <a:buNone/>
            </a:pPr>
            <a:r>
              <a:rPr lang="en-US" dirty="0" smtClean="0"/>
              <a:t>sometimes called a </a:t>
            </a:r>
            <a:r>
              <a:rPr lang="en-US" i="1" dirty="0" smtClean="0"/>
              <a:t>slide show, that </a:t>
            </a:r>
            <a:r>
              <a:rPr lang="en-US" dirty="0" smtClean="0"/>
              <a:t>are displayed </a:t>
            </a:r>
          </a:p>
          <a:p>
            <a:pPr>
              <a:buNone/>
            </a:pPr>
            <a:r>
              <a:rPr lang="en-US" dirty="0" smtClean="0"/>
              <a:t>on a large monitor or on a projection screen.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 Taking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Note taking software </a:t>
            </a:r>
            <a:r>
              <a:rPr lang="en-US" dirty="0" smtClean="0"/>
              <a:t>is application software</a:t>
            </a:r>
          </a:p>
          <a:p>
            <a:pPr>
              <a:buNone/>
            </a:pPr>
            <a:r>
              <a:rPr lang="en-US" dirty="0" smtClean="0"/>
              <a:t>that enables users to enter typed text, handwritten</a:t>
            </a:r>
          </a:p>
          <a:p>
            <a:pPr>
              <a:buNone/>
            </a:pPr>
            <a:r>
              <a:rPr lang="en-US" dirty="0" smtClean="0"/>
              <a:t>comments, drawings, or sketches anywhere</a:t>
            </a:r>
          </a:p>
          <a:p>
            <a:pPr>
              <a:buNone/>
            </a:pPr>
            <a:r>
              <a:rPr lang="en-US" dirty="0" smtClean="0"/>
              <a:t>on a page and then save the page as part</a:t>
            </a:r>
          </a:p>
          <a:p>
            <a:pPr>
              <a:buNone/>
            </a:pPr>
            <a:r>
              <a:rPr lang="en-US" dirty="0" smtClean="0"/>
              <a:t>of a notebook</a:t>
            </a:r>
          </a:p>
          <a:p>
            <a:r>
              <a:rPr lang="en-US" dirty="0" smtClean="0"/>
              <a:t>Users find note taking software convenient</a:t>
            </a:r>
          </a:p>
          <a:p>
            <a:pPr>
              <a:buNone/>
            </a:pPr>
            <a:r>
              <a:rPr lang="en-US" dirty="0" smtClean="0"/>
              <a:t>during meetings, class lectures, conferences,</a:t>
            </a:r>
          </a:p>
          <a:p>
            <a:pPr>
              <a:buNone/>
            </a:pPr>
            <a:r>
              <a:rPr lang="en-US" dirty="0" smtClean="0"/>
              <a:t>in libraries, and other settings that previously</a:t>
            </a:r>
          </a:p>
          <a:p>
            <a:pPr>
              <a:buNone/>
            </a:pPr>
            <a:r>
              <a:rPr lang="en-US" dirty="0" smtClean="0"/>
              <a:t>required a pencil and tablet of paper for</a:t>
            </a:r>
          </a:p>
          <a:p>
            <a:pPr>
              <a:buNone/>
            </a:pPr>
            <a:r>
              <a:rPr lang="en-US" dirty="0" smtClean="0"/>
              <a:t>recording thoughts and discussions.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 Taking Software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812" y="2118519"/>
            <a:ext cx="65817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Business Software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software suite </a:t>
            </a:r>
            <a:r>
              <a:rPr lang="en-US" dirty="0" smtClean="0"/>
              <a:t>is a collection of individual</a:t>
            </a:r>
          </a:p>
          <a:p>
            <a:pPr>
              <a:buNone/>
            </a:pPr>
            <a:r>
              <a:rPr lang="en-US" dirty="0" smtClean="0"/>
              <a:t>   programs available together as a unit.</a:t>
            </a:r>
          </a:p>
          <a:p>
            <a:r>
              <a:rPr lang="en-US" dirty="0" smtClean="0"/>
              <a:t>Popular business software suites include Microsoft Office, Apple </a:t>
            </a:r>
            <a:r>
              <a:rPr lang="en-US" dirty="0" err="1" smtClean="0"/>
              <a:t>iWork</a:t>
            </a:r>
            <a:r>
              <a:rPr lang="en-US" dirty="0" smtClean="0"/>
              <a:t>, Corel WordPerfect Office, and Google Docs.</a:t>
            </a:r>
          </a:p>
          <a:p>
            <a:r>
              <a:rPr lang="en-US" dirty="0" smtClean="0"/>
              <a:t>Software suites offer two major advantages:</a:t>
            </a:r>
          </a:p>
          <a:p>
            <a:pPr>
              <a:buNone/>
            </a:pPr>
            <a:r>
              <a:rPr lang="en-US" dirty="0" smtClean="0"/>
              <a:t>   lower cost and ease of use.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Calender</a:t>
            </a:r>
            <a:r>
              <a:rPr lang="en-US" sz="3200" dirty="0" smtClean="0"/>
              <a:t> and contact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Calender</a:t>
            </a:r>
            <a:r>
              <a:rPr lang="en-US" dirty="0" smtClean="0"/>
              <a:t> and contact management software is an app that helps you to organize your </a:t>
            </a:r>
            <a:r>
              <a:rPr lang="en-US" dirty="0" err="1" smtClean="0"/>
              <a:t>calender,keep</a:t>
            </a:r>
            <a:r>
              <a:rPr lang="en-US" dirty="0" smtClean="0"/>
              <a:t> track of contact and share this information with </a:t>
            </a:r>
            <a:r>
              <a:rPr lang="en-US" dirty="0" err="1" smtClean="0"/>
              <a:t>others,who</a:t>
            </a:r>
            <a:r>
              <a:rPr lang="en-US" dirty="0" smtClean="0"/>
              <a:t> can view it on their computer and mobile devices.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0040"/>
            <a:ext cx="7543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Personal Information</a:t>
            </a:r>
            <a:br>
              <a:rPr lang="en-US" sz="3200" b="1" dirty="0" smtClean="0"/>
            </a:br>
            <a:r>
              <a:rPr lang="en-US" sz="3200" b="1" dirty="0" smtClean="0"/>
              <a:t>Manager Software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personal information manager (PIM) </a:t>
            </a:r>
            <a:r>
              <a:rPr lang="en-US" dirty="0" smtClean="0"/>
              <a:t>is</a:t>
            </a:r>
          </a:p>
          <a:p>
            <a:pPr>
              <a:buNone/>
            </a:pPr>
            <a:r>
              <a:rPr lang="en-US" dirty="0" smtClean="0"/>
              <a:t>application software that includes an appointment</a:t>
            </a:r>
          </a:p>
          <a:p>
            <a:pPr>
              <a:buNone/>
            </a:pPr>
            <a:r>
              <a:rPr lang="en-US" dirty="0" smtClean="0"/>
              <a:t>calendar, address book, notepad, and other</a:t>
            </a:r>
          </a:p>
          <a:p>
            <a:pPr>
              <a:buNone/>
            </a:pPr>
            <a:r>
              <a:rPr lang="en-US" dirty="0" smtClean="0"/>
              <a:t>features to help users organize personal </a:t>
            </a:r>
          </a:p>
          <a:p>
            <a:pPr>
              <a:buNone/>
            </a:pPr>
            <a:r>
              <a:rPr lang="en-US" dirty="0" smtClean="0"/>
              <a:t>information.</a:t>
            </a:r>
          </a:p>
          <a:p>
            <a:r>
              <a:rPr lang="en-US" dirty="0" smtClean="0"/>
              <a:t>Mobile devices such as smart phones and</a:t>
            </a:r>
          </a:p>
          <a:p>
            <a:pPr>
              <a:buNone/>
            </a:pPr>
            <a:r>
              <a:rPr lang="en-US" dirty="0" smtClean="0"/>
              <a:t>PDAs include, among many other features,</a:t>
            </a:r>
          </a:p>
          <a:p>
            <a:pPr>
              <a:buNone/>
            </a:pPr>
            <a:r>
              <a:rPr lang="en-US" dirty="0" smtClean="0"/>
              <a:t>PIM functionality.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Personal Information</a:t>
            </a:r>
            <a:br>
              <a:rPr lang="en-US" b="1" dirty="0" smtClean="0"/>
            </a:br>
            <a:r>
              <a:rPr lang="en-US" b="1" dirty="0" smtClean="0"/>
              <a:t>Manager Software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27496"/>
            <a:ext cx="7239000" cy="46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Software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Application software consists of programs</a:t>
            </a:r>
          </a:p>
          <a:p>
            <a:pPr>
              <a:buNone/>
            </a:pPr>
            <a:r>
              <a:rPr lang="en-US" dirty="0"/>
              <a:t>designed to make users more productive </a:t>
            </a:r>
            <a:r>
              <a:rPr lang="en-US" dirty="0" smtClean="0"/>
              <a:t>and/or</a:t>
            </a:r>
          </a:p>
          <a:p>
            <a:pPr>
              <a:buNone/>
            </a:pPr>
            <a:r>
              <a:rPr lang="en-US" dirty="0" smtClean="0"/>
              <a:t> assist them </a:t>
            </a:r>
            <a:r>
              <a:rPr lang="en-US" dirty="0"/>
              <a:t>with personal tasks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Application software </a:t>
            </a:r>
            <a:r>
              <a:rPr lang="en-US" dirty="0"/>
              <a:t>has a variety of uses:</a:t>
            </a:r>
          </a:p>
          <a:p>
            <a:pPr>
              <a:buNone/>
            </a:pPr>
            <a:r>
              <a:rPr lang="en-US" dirty="0"/>
              <a:t>1. To make business activities more efficient</a:t>
            </a:r>
          </a:p>
          <a:p>
            <a:pPr>
              <a:buNone/>
            </a:pPr>
            <a:r>
              <a:rPr lang="en-US" dirty="0"/>
              <a:t>2. To assist with graphics and multimedia projects</a:t>
            </a:r>
          </a:p>
          <a:p>
            <a:pPr>
              <a:buNone/>
            </a:pPr>
            <a:r>
              <a:rPr lang="en-US" dirty="0"/>
              <a:t>3. To support home, personal, and educational</a:t>
            </a:r>
          </a:p>
          <a:p>
            <a:pPr>
              <a:buNone/>
            </a:pPr>
            <a:r>
              <a:rPr lang="en-US" dirty="0" smtClean="0"/>
              <a:t>     tasks</a:t>
            </a:r>
            <a:endParaRPr lang="en-US" dirty="0"/>
          </a:p>
          <a:p>
            <a:pPr>
              <a:buNone/>
            </a:pPr>
            <a:r>
              <a:rPr lang="en-US" dirty="0"/>
              <a:t>4. To facilitate communications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Business Software for Phones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PIM software, a huge variety</a:t>
            </a:r>
          </a:p>
          <a:p>
            <a:pPr>
              <a:buNone/>
            </a:pPr>
            <a:r>
              <a:rPr lang="en-US" dirty="0" smtClean="0"/>
              <a:t>of business and other software is available for</a:t>
            </a:r>
          </a:p>
          <a:p>
            <a:pPr>
              <a:buNone/>
            </a:pPr>
            <a:r>
              <a:rPr lang="en-US" dirty="0" smtClean="0"/>
              <a:t>Phones Some software is preloaded</a:t>
            </a:r>
          </a:p>
          <a:p>
            <a:pPr>
              <a:buNone/>
            </a:pPr>
            <a:r>
              <a:rPr lang="en-US" dirty="0" smtClean="0"/>
              <a:t>on the phone, while other programs can</a:t>
            </a:r>
          </a:p>
          <a:p>
            <a:pPr>
              <a:buNone/>
            </a:pPr>
            <a:r>
              <a:rPr lang="en-US" dirty="0" smtClean="0"/>
              <a:t>be downloaded or accessed on memory cards</a:t>
            </a:r>
          </a:p>
          <a:p>
            <a:pPr>
              <a:buNone/>
            </a:pPr>
            <a:r>
              <a:rPr lang="en-US" dirty="0" smtClean="0"/>
              <a:t>that you insert in a slot on the device.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Project Management</a:t>
            </a:r>
            <a:br>
              <a:rPr lang="en-US" b="1" dirty="0" smtClean="0"/>
            </a:br>
            <a:r>
              <a:rPr lang="en-US" b="1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Project management software </a:t>
            </a:r>
            <a:r>
              <a:rPr lang="en-US" dirty="0" smtClean="0"/>
              <a:t>allows a user to</a:t>
            </a:r>
          </a:p>
          <a:p>
            <a:pPr>
              <a:buNone/>
            </a:pPr>
            <a:r>
              <a:rPr lang="en-US" dirty="0" smtClean="0"/>
              <a:t>plan, schedule, track, and analyze the events, </a:t>
            </a:r>
          </a:p>
          <a:p>
            <a:pPr>
              <a:buNone/>
            </a:pPr>
            <a:r>
              <a:rPr lang="en-US" dirty="0" smtClean="0"/>
              <a:t>resources, and costs of a project.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Project management software helps users </a:t>
            </a:r>
          </a:p>
          <a:p>
            <a:pPr>
              <a:buNone/>
            </a:pPr>
            <a:r>
              <a:rPr lang="en-US" dirty="0" smtClean="0"/>
              <a:t>manage project variables, allowing them to</a:t>
            </a:r>
          </a:p>
          <a:p>
            <a:pPr>
              <a:buNone/>
            </a:pPr>
            <a:r>
              <a:rPr lang="en-US" dirty="0" smtClean="0"/>
              <a:t> complete a project on time and within budget.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Project Management</a:t>
            </a:r>
            <a:br>
              <a:rPr lang="en-US" b="1" dirty="0" smtClean="0"/>
            </a:br>
            <a:r>
              <a:rPr lang="en-US" b="1" dirty="0" smtClean="0"/>
              <a:t>Software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1299" y="1609725"/>
            <a:ext cx="6650801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Accounting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6086784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Accounting software </a:t>
            </a:r>
            <a:r>
              <a:rPr lang="en-US" dirty="0" smtClean="0"/>
              <a:t>helps companies</a:t>
            </a:r>
          </a:p>
          <a:p>
            <a:pPr>
              <a:buNone/>
            </a:pPr>
            <a:r>
              <a:rPr lang="en-US" dirty="0" smtClean="0"/>
              <a:t>record and report their financial transactions</a:t>
            </a:r>
          </a:p>
          <a:p>
            <a:pPr>
              <a:buNone/>
            </a:pPr>
            <a:r>
              <a:rPr lang="en-US" dirty="0" smtClean="0"/>
              <a:t>With accounting software, business users perform </a:t>
            </a:r>
          </a:p>
          <a:p>
            <a:pPr>
              <a:buNone/>
            </a:pPr>
            <a:r>
              <a:rPr lang="en-US" dirty="0" smtClean="0"/>
              <a:t>accounting activities related to the general ledger, </a:t>
            </a:r>
          </a:p>
          <a:p>
            <a:pPr>
              <a:buNone/>
            </a:pPr>
            <a:r>
              <a:rPr lang="en-US" dirty="0" smtClean="0"/>
              <a:t>accounts receivable, accounts payable, purchasing, </a:t>
            </a:r>
          </a:p>
          <a:p>
            <a:pPr>
              <a:buNone/>
            </a:pPr>
            <a:r>
              <a:rPr lang="en-US" dirty="0" smtClean="0"/>
              <a:t>invoicing, and payroll functions. </a:t>
            </a:r>
          </a:p>
          <a:p>
            <a:r>
              <a:rPr lang="en-US" dirty="0" smtClean="0"/>
              <a:t>Accounting Software also enables business users </a:t>
            </a:r>
          </a:p>
          <a:p>
            <a:pPr>
              <a:buNone/>
            </a:pPr>
            <a:r>
              <a:rPr lang="en-US" dirty="0" smtClean="0"/>
              <a:t>to write and Print checks, track checking account </a:t>
            </a:r>
          </a:p>
          <a:p>
            <a:pPr>
              <a:buNone/>
            </a:pPr>
            <a:r>
              <a:rPr lang="en-US" dirty="0" smtClean="0"/>
              <a:t>activity, and update and reconcile balances on </a:t>
            </a:r>
          </a:p>
          <a:p>
            <a:pPr>
              <a:buNone/>
            </a:pPr>
            <a:r>
              <a:rPr lang="en-US" dirty="0" smtClean="0"/>
              <a:t>demand.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Accounting Software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81062" y="1828006"/>
            <a:ext cx="63912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Document Management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Document management software </a:t>
            </a:r>
            <a:r>
              <a:rPr lang="en-US" dirty="0" smtClean="0"/>
              <a:t>provides</a:t>
            </a:r>
          </a:p>
          <a:p>
            <a:pPr>
              <a:buNone/>
            </a:pPr>
            <a:r>
              <a:rPr lang="en-US" dirty="0" smtClean="0"/>
              <a:t>a means for sharing, distributing, and searching</a:t>
            </a:r>
          </a:p>
          <a:p>
            <a:pPr>
              <a:buNone/>
            </a:pPr>
            <a:r>
              <a:rPr lang="en-US" dirty="0" smtClean="0"/>
              <a:t>through documents by converting them</a:t>
            </a:r>
          </a:p>
          <a:p>
            <a:pPr>
              <a:buNone/>
            </a:pPr>
            <a:r>
              <a:rPr lang="en-US" dirty="0" smtClean="0"/>
              <a:t>into a format that can be viewed by any user.</a:t>
            </a:r>
          </a:p>
          <a:p>
            <a:r>
              <a:rPr lang="en-US" dirty="0" smtClean="0"/>
              <a:t>A popular file format that document management</a:t>
            </a:r>
          </a:p>
          <a:p>
            <a:pPr>
              <a:buNone/>
            </a:pPr>
            <a:r>
              <a:rPr lang="en-US" dirty="0" smtClean="0"/>
              <a:t>software uses to save converted documents</a:t>
            </a:r>
          </a:p>
          <a:p>
            <a:pPr>
              <a:buNone/>
            </a:pPr>
            <a:r>
              <a:rPr lang="fr-FR" i="1" dirty="0" err="1" smtClean="0"/>
              <a:t>is</a:t>
            </a:r>
            <a:r>
              <a:rPr lang="fr-FR" dirty="0" smtClean="0"/>
              <a:t> </a:t>
            </a:r>
            <a:r>
              <a:rPr lang="fr-FR" i="1" dirty="0" smtClean="0"/>
              <a:t>PDF (Portable Document Format),</a:t>
            </a:r>
          </a:p>
          <a:p>
            <a:pPr>
              <a:buNone/>
            </a:pPr>
            <a:r>
              <a:rPr lang="en-US" dirty="0" smtClean="0"/>
              <a:t>developed by Adobe Systems.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Enterprise Computing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 organization, commonly referred to</a:t>
            </a:r>
          </a:p>
          <a:p>
            <a:pPr>
              <a:buNone/>
            </a:pPr>
            <a:r>
              <a:rPr lang="en-US" dirty="0" smtClean="0"/>
              <a:t>as an enterprise, requires special computing</a:t>
            </a:r>
          </a:p>
          <a:p>
            <a:pPr>
              <a:buNone/>
            </a:pPr>
            <a:r>
              <a:rPr lang="en-US" dirty="0" smtClean="0"/>
              <a:t>solutions because of its size and large geographic</a:t>
            </a:r>
          </a:p>
          <a:p>
            <a:pPr>
              <a:buNone/>
            </a:pPr>
            <a:r>
              <a:rPr lang="en-US" dirty="0" smtClean="0"/>
              <a:t>distribution. </a:t>
            </a:r>
          </a:p>
          <a:p>
            <a:r>
              <a:rPr lang="en-US" dirty="0" smtClean="0"/>
              <a:t>A typical enterprise consists of a wide variety of </a:t>
            </a:r>
          </a:p>
          <a:p>
            <a:pPr>
              <a:buNone/>
            </a:pPr>
            <a:r>
              <a:rPr lang="en-US" dirty="0" smtClean="0"/>
              <a:t>departments, centers, and divisions collectively </a:t>
            </a:r>
          </a:p>
          <a:p>
            <a:pPr>
              <a:buNone/>
            </a:pPr>
            <a:r>
              <a:rPr lang="en-US" dirty="0" smtClean="0"/>
              <a:t>known as functional units.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Graphics and Multimedia</a:t>
            </a:r>
            <a:br>
              <a:rPr lang="en-US" b="1" dirty="0" smtClean="0"/>
            </a:br>
            <a:r>
              <a:rPr lang="en-US" b="1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software includes computer aided</a:t>
            </a:r>
          </a:p>
          <a:p>
            <a:pPr>
              <a:buNone/>
            </a:pPr>
            <a:r>
              <a:rPr lang="en-US" dirty="0" smtClean="0"/>
              <a:t>design, desktop publishing, paint/image</a:t>
            </a:r>
          </a:p>
          <a:p>
            <a:pPr>
              <a:buNone/>
            </a:pPr>
            <a:r>
              <a:rPr lang="en-US" dirty="0" smtClean="0"/>
              <a:t>editing, photo editing, video and audio editing,</a:t>
            </a:r>
          </a:p>
          <a:p>
            <a:pPr>
              <a:buNone/>
            </a:pPr>
            <a:r>
              <a:rPr lang="en-US" dirty="0" smtClean="0"/>
              <a:t>multimedia authoring, and Web page authoring.</a:t>
            </a:r>
          </a:p>
          <a:p>
            <a:r>
              <a:rPr lang="en-US" dirty="0" smtClean="0"/>
              <a:t>Power users such as engineers, architects, </a:t>
            </a:r>
          </a:p>
          <a:p>
            <a:pPr>
              <a:buNone/>
            </a:pPr>
            <a:r>
              <a:rPr lang="en-US" dirty="0" smtClean="0"/>
              <a:t>desktop publishers, and graphic artists often use</a:t>
            </a:r>
          </a:p>
          <a:p>
            <a:pPr>
              <a:buNone/>
            </a:pPr>
            <a:r>
              <a:rPr lang="en-US" dirty="0" smtClean="0"/>
              <a:t> sophisticated software that allows them to work </a:t>
            </a:r>
          </a:p>
          <a:p>
            <a:pPr>
              <a:buNone/>
            </a:pPr>
            <a:r>
              <a:rPr lang="en-US" dirty="0" smtClean="0"/>
              <a:t>with graphics and multimedia.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Graphics and Multimedia</a:t>
            </a:r>
            <a:br>
              <a:rPr lang="en-US" b="1" dirty="0" smtClean="0"/>
            </a:br>
            <a:r>
              <a:rPr lang="en-US" b="1" dirty="0" smtClean="0"/>
              <a:t>Software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5344" y="1609725"/>
            <a:ext cx="4802711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Computer-aided design (CAD) software</a:t>
            </a:r>
          </a:p>
          <a:p>
            <a:pPr>
              <a:buNone/>
            </a:pPr>
            <a:r>
              <a:rPr lang="en-US" dirty="0" smtClean="0"/>
              <a:t>is a sophisticated type of application software</a:t>
            </a:r>
          </a:p>
          <a:p>
            <a:pPr>
              <a:buNone/>
            </a:pPr>
            <a:r>
              <a:rPr lang="en-US" dirty="0" smtClean="0"/>
              <a:t>that assists a professional user in creating engineering,</a:t>
            </a:r>
          </a:p>
          <a:p>
            <a:pPr>
              <a:buNone/>
            </a:pPr>
            <a:r>
              <a:rPr lang="en-US" dirty="0" smtClean="0"/>
              <a:t>architectural, and scientific designs.</a:t>
            </a:r>
          </a:p>
          <a:p>
            <a:r>
              <a:rPr lang="en-US" b="1" dirty="0" smtClean="0"/>
              <a:t>Desktop publishing (DTP) software</a:t>
            </a:r>
          </a:p>
          <a:p>
            <a:pPr>
              <a:buNone/>
            </a:pPr>
            <a:r>
              <a:rPr lang="en-US" dirty="0" smtClean="0"/>
              <a:t>enables professional designers to create sophisticated </a:t>
            </a:r>
          </a:p>
          <a:p>
            <a:pPr>
              <a:buNone/>
            </a:pPr>
            <a:r>
              <a:rPr lang="en-US" dirty="0" smtClean="0"/>
              <a:t>documents that contain text, graphics, and many colors.</a:t>
            </a:r>
          </a:p>
          <a:p>
            <a:pPr>
              <a:buNone/>
            </a:pPr>
            <a:r>
              <a:rPr lang="en-US" dirty="0" smtClean="0"/>
              <a:t>Professional DTP software is ideal for the production of </a:t>
            </a:r>
          </a:p>
          <a:p>
            <a:pPr>
              <a:buNone/>
            </a:pPr>
            <a:r>
              <a:rPr lang="en-US" dirty="0" smtClean="0"/>
              <a:t>high-quality color documents such as textbooks,</a:t>
            </a:r>
          </a:p>
          <a:p>
            <a:pPr>
              <a:buNone/>
            </a:pPr>
            <a:r>
              <a:rPr lang="en-US" dirty="0" smtClean="0"/>
              <a:t> corporate newsletters, marketing literature, product </a:t>
            </a:r>
          </a:p>
          <a:p>
            <a:pPr>
              <a:buNone/>
            </a:pPr>
            <a:r>
              <a:rPr lang="en-US" dirty="0" smtClean="0"/>
              <a:t>catalogs, and annual reports.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software is available in a variety of</a:t>
            </a:r>
          </a:p>
          <a:p>
            <a:pPr>
              <a:buNone/>
            </a:pPr>
            <a:r>
              <a:rPr lang="en-US" dirty="0" smtClean="0"/>
              <a:t>  forms: </a:t>
            </a:r>
          </a:p>
          <a:p>
            <a:r>
              <a:rPr lang="en-US" dirty="0" smtClean="0"/>
              <a:t>packaged</a:t>
            </a:r>
          </a:p>
          <a:p>
            <a:r>
              <a:rPr lang="en-US" dirty="0" smtClean="0"/>
              <a:t>custom</a:t>
            </a:r>
          </a:p>
          <a:p>
            <a:r>
              <a:rPr lang="en-US" dirty="0" smtClean="0"/>
              <a:t> Web application</a:t>
            </a:r>
          </a:p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 shareware</a:t>
            </a:r>
          </a:p>
          <a:p>
            <a:r>
              <a:rPr lang="en-US" dirty="0" smtClean="0"/>
              <a:t>freeware</a:t>
            </a:r>
          </a:p>
          <a:p>
            <a:r>
              <a:rPr lang="en-US" dirty="0" smtClean="0"/>
              <a:t>public domain.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Paint software, </a:t>
            </a:r>
            <a:r>
              <a:rPr lang="en-US" dirty="0" smtClean="0"/>
              <a:t>also called </a:t>
            </a:r>
            <a:r>
              <a:rPr lang="en-US" i="1" dirty="0" smtClean="0"/>
              <a:t>illustration software,</a:t>
            </a:r>
          </a:p>
          <a:p>
            <a:pPr>
              <a:buNone/>
            </a:pPr>
            <a:r>
              <a:rPr lang="en-US" dirty="0" smtClean="0"/>
              <a:t>allows users to draw pictures shapes, and other</a:t>
            </a:r>
          </a:p>
          <a:p>
            <a:pPr>
              <a:buNone/>
            </a:pPr>
            <a:r>
              <a:rPr lang="en-US" dirty="0" smtClean="0"/>
              <a:t> graphical images with various on-screen tools such </a:t>
            </a:r>
          </a:p>
          <a:p>
            <a:pPr>
              <a:buNone/>
            </a:pPr>
            <a:r>
              <a:rPr lang="en-US" dirty="0" smtClean="0"/>
              <a:t>as a pen, brush, eyedropper, and paint bucket.</a:t>
            </a:r>
            <a:endParaRPr lang="en-US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Image editing software </a:t>
            </a:r>
            <a:r>
              <a:rPr lang="en-US" dirty="0" smtClean="0"/>
              <a:t>provides the capabilities</a:t>
            </a:r>
          </a:p>
          <a:p>
            <a:pPr>
              <a:buNone/>
            </a:pPr>
            <a:r>
              <a:rPr lang="en-US" dirty="0" smtClean="0"/>
              <a:t>of paint software and also includes the capability to</a:t>
            </a:r>
          </a:p>
          <a:p>
            <a:pPr>
              <a:buNone/>
            </a:pPr>
            <a:r>
              <a:rPr lang="en-US" dirty="0" smtClean="0"/>
              <a:t>enhance and modify existing images and pictures.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&amp; web authoring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allows you users to combine </a:t>
            </a:r>
            <a:r>
              <a:rPr lang="en-US" dirty="0" err="1" smtClean="0"/>
              <a:t>text,graphic,audio,video</a:t>
            </a:r>
            <a:r>
              <a:rPr lang="en-US" dirty="0" smtClean="0"/>
              <a:t> and animation in an </a:t>
            </a:r>
            <a:r>
              <a:rPr lang="en-US" dirty="0" err="1" smtClean="0"/>
              <a:t>application,also</a:t>
            </a:r>
            <a:r>
              <a:rPr lang="en-US" dirty="0" smtClean="0"/>
              <a:t> help user of all skill level create related </a:t>
            </a:r>
            <a:r>
              <a:rPr lang="en-US" dirty="0" err="1" smtClean="0"/>
              <a:t>webpages</a:t>
            </a:r>
            <a:r>
              <a:rPr lang="en-US" dirty="0" smtClean="0"/>
              <a:t> that include all media along with interactive and blog posts.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media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playesr</a:t>
            </a:r>
            <a:endParaRPr lang="en-US" dirty="0" smtClean="0"/>
          </a:p>
          <a:p>
            <a:r>
              <a:rPr lang="en-US" dirty="0" smtClean="0"/>
              <a:t>Disc burning</a:t>
            </a:r>
          </a:p>
          <a:p>
            <a:r>
              <a:rPr lang="en-US" dirty="0" smtClean="0"/>
              <a:t>Video and audio editing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Packaged software </a:t>
            </a:r>
            <a:r>
              <a:rPr lang="en-US" dirty="0" smtClean="0"/>
              <a:t>is mass-produced</a:t>
            </a:r>
            <a:r>
              <a:rPr lang="en-US" b="1" dirty="0" smtClean="0"/>
              <a:t>,</a:t>
            </a:r>
          </a:p>
          <a:p>
            <a:pPr>
              <a:buNone/>
            </a:pPr>
            <a:r>
              <a:rPr lang="en-US" dirty="0" smtClean="0"/>
              <a:t>copyrighted retail software that meets the needs</a:t>
            </a:r>
          </a:p>
          <a:p>
            <a:pPr>
              <a:buNone/>
            </a:pPr>
            <a:r>
              <a:rPr lang="en-US" dirty="0" smtClean="0"/>
              <a:t>of a wide variety of users, not just a single user</a:t>
            </a:r>
          </a:p>
          <a:p>
            <a:pPr>
              <a:buNone/>
            </a:pPr>
            <a:r>
              <a:rPr lang="en-US" dirty="0" smtClean="0"/>
              <a:t>or company. Packaged software is available in</a:t>
            </a:r>
          </a:p>
          <a:p>
            <a:pPr>
              <a:buNone/>
            </a:pPr>
            <a:r>
              <a:rPr lang="en-US" dirty="0" smtClean="0"/>
              <a:t>retail stores or on the Web.</a:t>
            </a:r>
          </a:p>
          <a:p>
            <a:r>
              <a:rPr lang="en-US" b="1" dirty="0" smtClean="0"/>
              <a:t>Custom software performs functions specific</a:t>
            </a:r>
          </a:p>
          <a:p>
            <a:pPr>
              <a:buNone/>
            </a:pPr>
            <a:r>
              <a:rPr lang="en-US" dirty="0" smtClean="0"/>
              <a:t>to a business or industry. Sometimes a company</a:t>
            </a:r>
          </a:p>
          <a:p>
            <a:pPr>
              <a:buNone/>
            </a:pPr>
            <a:r>
              <a:rPr lang="en-US" dirty="0" smtClean="0"/>
              <a:t>cannot find packaged software that meets its</a:t>
            </a:r>
          </a:p>
          <a:p>
            <a:pPr>
              <a:buNone/>
            </a:pPr>
            <a:r>
              <a:rPr lang="en-US" dirty="0" smtClean="0"/>
              <a:t>unique requirements.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Web application </a:t>
            </a:r>
            <a:r>
              <a:rPr lang="en-US" dirty="0" smtClean="0"/>
              <a:t>is a Web site that allows</a:t>
            </a:r>
          </a:p>
          <a:p>
            <a:pPr>
              <a:buNone/>
            </a:pPr>
            <a:r>
              <a:rPr lang="en-US" dirty="0" smtClean="0"/>
              <a:t>users to access and interact with software from</a:t>
            </a:r>
          </a:p>
          <a:p>
            <a:pPr>
              <a:buNone/>
            </a:pPr>
            <a:r>
              <a:rPr lang="en-US" dirty="0" smtClean="0"/>
              <a:t>any computer or device that is connected to</a:t>
            </a:r>
          </a:p>
          <a:p>
            <a:pPr>
              <a:buNone/>
            </a:pPr>
            <a:r>
              <a:rPr lang="en-US" dirty="0" smtClean="0"/>
              <a:t>the Internet. Many Web sites provide free</a:t>
            </a:r>
          </a:p>
          <a:p>
            <a:pPr>
              <a:buNone/>
            </a:pPr>
            <a:r>
              <a:rPr lang="en-US" dirty="0" smtClean="0"/>
              <a:t>access to their programs; some charge a fee.</a:t>
            </a:r>
          </a:p>
          <a:p>
            <a:r>
              <a:rPr lang="en-US" b="1" dirty="0" smtClean="0"/>
              <a:t>Open source software </a:t>
            </a:r>
            <a:r>
              <a:rPr lang="en-US" dirty="0" smtClean="0"/>
              <a:t>is software provided</a:t>
            </a:r>
          </a:p>
          <a:p>
            <a:pPr>
              <a:buNone/>
            </a:pPr>
            <a:r>
              <a:rPr lang="en-US" dirty="0" smtClean="0"/>
              <a:t>for use, modification, and redistribution.</a:t>
            </a:r>
          </a:p>
          <a:p>
            <a:pPr>
              <a:buNone/>
            </a:pPr>
            <a:r>
              <a:rPr lang="en-US" dirty="0" smtClean="0"/>
              <a:t>This software has no restrictions from the</a:t>
            </a:r>
          </a:p>
          <a:p>
            <a:pPr>
              <a:buNone/>
            </a:pPr>
            <a:r>
              <a:rPr lang="en-US" dirty="0" smtClean="0"/>
              <a:t>copyright holder regarding modification of</a:t>
            </a:r>
          </a:p>
          <a:p>
            <a:pPr>
              <a:buNone/>
            </a:pPr>
            <a:r>
              <a:rPr lang="en-US" dirty="0" smtClean="0"/>
              <a:t>the software’s internal instructions and its</a:t>
            </a:r>
          </a:p>
          <a:p>
            <a:pPr>
              <a:buNone/>
            </a:pPr>
            <a:r>
              <a:rPr lang="en-US" dirty="0" smtClean="0"/>
              <a:t>redistribution.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Shareware is copyrighted software that is</a:t>
            </a:r>
          </a:p>
          <a:p>
            <a:r>
              <a:rPr lang="en-US" dirty="0" smtClean="0"/>
              <a:t>distributed at no cost for a trial period. To</a:t>
            </a:r>
          </a:p>
          <a:p>
            <a:r>
              <a:rPr lang="en-US" dirty="0" smtClean="0"/>
              <a:t>use a shareware program beyond that period,</a:t>
            </a:r>
          </a:p>
          <a:p>
            <a:r>
              <a:rPr lang="en-US" dirty="0" smtClean="0"/>
              <a:t>you send payment to the program developer.</a:t>
            </a:r>
          </a:p>
          <a:p>
            <a:r>
              <a:rPr lang="en-US" b="1" dirty="0" smtClean="0"/>
              <a:t>Freeware is copyrighted software provided</a:t>
            </a:r>
          </a:p>
          <a:p>
            <a:r>
              <a:rPr lang="en-US" dirty="0" smtClean="0"/>
              <a:t>at no cost by an individual or a company</a:t>
            </a:r>
          </a:p>
          <a:p>
            <a:r>
              <a:rPr lang="en-US" dirty="0" smtClean="0"/>
              <a:t>that retains all rights to the software.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Public-domain software </a:t>
            </a:r>
            <a:r>
              <a:rPr lang="en-US" dirty="0" smtClean="0"/>
              <a:t>has been donated</a:t>
            </a:r>
          </a:p>
          <a:p>
            <a:pPr>
              <a:buNone/>
            </a:pPr>
            <a:r>
              <a:rPr lang="en-US" dirty="0" smtClean="0"/>
              <a:t>for public use and has no copyright restrictions.</a:t>
            </a:r>
          </a:p>
          <a:p>
            <a:pPr>
              <a:buNone/>
            </a:pPr>
            <a:r>
              <a:rPr lang="en-US" dirty="0" smtClean="0"/>
              <a:t>Anyone can copy or distribute public-domain</a:t>
            </a:r>
          </a:p>
          <a:p>
            <a:pPr>
              <a:buNone/>
            </a:pPr>
            <a:r>
              <a:rPr lang="en-US" dirty="0" smtClean="0"/>
              <a:t>software to others at no cost.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Business software is application software</a:t>
            </a:r>
          </a:p>
          <a:p>
            <a:pPr>
              <a:buNone/>
            </a:pPr>
            <a:r>
              <a:rPr lang="en-US" dirty="0" smtClean="0"/>
              <a:t>that assists people in becoming more effective</a:t>
            </a:r>
          </a:p>
          <a:p>
            <a:pPr>
              <a:buNone/>
            </a:pPr>
            <a:r>
              <a:rPr lang="en-US" dirty="0" smtClean="0"/>
              <a:t>and efficient while performing their daily</a:t>
            </a:r>
          </a:p>
          <a:p>
            <a:pPr>
              <a:buNone/>
            </a:pPr>
            <a:r>
              <a:rPr lang="en-US" dirty="0" smtClean="0"/>
              <a:t>business activities. Business software includes</a:t>
            </a:r>
          </a:p>
          <a:p>
            <a:pPr>
              <a:buNone/>
            </a:pPr>
            <a:r>
              <a:rPr lang="en-US" dirty="0" smtClean="0"/>
              <a:t>programs such as word processing, spreadsheet,</a:t>
            </a:r>
          </a:p>
          <a:p>
            <a:pPr>
              <a:buNone/>
            </a:pPr>
            <a:r>
              <a:rPr lang="en-US" dirty="0" smtClean="0"/>
              <a:t>database, presentation, note taking, personal</a:t>
            </a:r>
          </a:p>
          <a:p>
            <a:pPr>
              <a:buNone/>
            </a:pPr>
            <a:r>
              <a:rPr lang="en-US" dirty="0" smtClean="0"/>
              <a:t>information manager, business software for</a:t>
            </a:r>
          </a:p>
          <a:p>
            <a:pPr>
              <a:buNone/>
            </a:pPr>
            <a:r>
              <a:rPr lang="en-US" dirty="0" smtClean="0"/>
              <a:t>phones, business software suites, project management,</a:t>
            </a:r>
          </a:p>
          <a:p>
            <a:pPr>
              <a:buNone/>
            </a:pPr>
            <a:r>
              <a:rPr lang="en-US" dirty="0" smtClean="0"/>
              <a:t>accounting, document management,</a:t>
            </a:r>
          </a:p>
          <a:p>
            <a:pPr>
              <a:buNone/>
            </a:pPr>
            <a:r>
              <a:rPr lang="en-US" dirty="0" smtClean="0"/>
              <a:t>and enterprise computing software.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Business Software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1986" y="1609725"/>
            <a:ext cx="646942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479</TotalTime>
  <Words>1410</Words>
  <Application>Microsoft Office PowerPoint</Application>
  <PresentationFormat>On-screen Show (4:3)</PresentationFormat>
  <Paragraphs>213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Opulent</vt:lpstr>
      <vt:lpstr>Application software     </vt:lpstr>
      <vt:lpstr>Application Software</vt:lpstr>
      <vt:lpstr>Application Software</vt:lpstr>
      <vt:lpstr>Slide 4</vt:lpstr>
      <vt:lpstr>Slide 5</vt:lpstr>
      <vt:lpstr>Slide 6</vt:lpstr>
      <vt:lpstr>Slide 7</vt:lpstr>
      <vt:lpstr>Business Software</vt:lpstr>
      <vt:lpstr>Business Software</vt:lpstr>
      <vt:lpstr>Word Processing Software</vt:lpstr>
      <vt:lpstr>Spreadsheet Software</vt:lpstr>
      <vt:lpstr>Database Software</vt:lpstr>
      <vt:lpstr>Presentation Software</vt:lpstr>
      <vt:lpstr>Note Taking Software</vt:lpstr>
      <vt:lpstr>Note Taking Software</vt:lpstr>
      <vt:lpstr>Business Software Suite</vt:lpstr>
      <vt:lpstr>Calender and contact management</vt:lpstr>
      <vt:lpstr>Personal Information Manager Software</vt:lpstr>
      <vt:lpstr>Personal Information Manager Software</vt:lpstr>
      <vt:lpstr>Business Software for Phones</vt:lpstr>
      <vt:lpstr>Project Management Software</vt:lpstr>
      <vt:lpstr>Project Management Software</vt:lpstr>
      <vt:lpstr>Accounting Software</vt:lpstr>
      <vt:lpstr>Accounting Software</vt:lpstr>
      <vt:lpstr>Document Management Software</vt:lpstr>
      <vt:lpstr>Enterprise Computing Software</vt:lpstr>
      <vt:lpstr>Graphics and Multimedia Software</vt:lpstr>
      <vt:lpstr>Graphics and Multimedia Software</vt:lpstr>
      <vt:lpstr>Slide 29</vt:lpstr>
      <vt:lpstr>Slide 30</vt:lpstr>
      <vt:lpstr>Multimedia &amp; web authoring</vt:lpstr>
      <vt:lpstr>Others media software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Software</dc:title>
  <dc:creator>pepsi</dc:creator>
  <cp:lastModifiedBy>Windows User</cp:lastModifiedBy>
  <cp:revision>55</cp:revision>
  <dcterms:created xsi:type="dcterms:W3CDTF">2011-11-21T09:53:52Z</dcterms:created>
  <dcterms:modified xsi:type="dcterms:W3CDTF">2016-10-30T17:49:01Z</dcterms:modified>
</cp:coreProperties>
</file>