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2.jpeg" ContentType="image/jpeg"/>
  <Override PartName="/ppt/media/image3.png" ContentType="image/png"/>
  <Override PartName="/ppt/media/image4.png" ContentType="image/pn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27" name="PlaceHolder 2"/>
          <p:cNvSpPr>
            <a:spLocks noGrp="1"/>
          </p:cNvSpPr>
          <p:nvPr>
            <p:ph type="body"/>
          </p:nvPr>
        </p:nvSpPr>
        <p:spPr>
          <a:xfrm>
            <a:off x="1582560" y="1595880"/>
            <a:ext cx="8265240" cy="2523600"/>
          </a:xfrm>
          <a:prstGeom prst="rect">
            <a:avLst/>
          </a:prstGeom>
        </p:spPr>
        <p:txBody>
          <a:bodyPr bIns="0" lIns="0" rIns="0" tIns="0" wrap="none"/>
          <a:p>
            <a:endParaRPr/>
          </a:p>
        </p:txBody>
      </p:sp>
      <p:sp>
        <p:nvSpPr>
          <p:cNvPr id="28" name="PlaceHolder 3"/>
          <p:cNvSpPr>
            <a:spLocks noGrp="1"/>
          </p:cNvSpPr>
          <p:nvPr>
            <p:ph type="body"/>
          </p:nvPr>
        </p:nvSpPr>
        <p:spPr>
          <a:xfrm>
            <a:off x="1582560" y="4359600"/>
            <a:ext cx="8265240" cy="25236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30"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31"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32" name="PlaceHolder 4"/>
          <p:cNvSpPr>
            <a:spLocks noGrp="1"/>
          </p:cNvSpPr>
          <p:nvPr>
            <p:ph type="body"/>
          </p:nvPr>
        </p:nvSpPr>
        <p:spPr>
          <a:xfrm>
            <a:off x="5817600" y="4359600"/>
            <a:ext cx="4033080" cy="2523600"/>
          </a:xfrm>
          <a:prstGeom prst="rect">
            <a:avLst/>
          </a:prstGeom>
        </p:spPr>
        <p:txBody>
          <a:bodyPr bIns="0" lIns="0" rIns="0" tIns="0" wrap="none"/>
          <a:p>
            <a:endParaRPr/>
          </a:p>
        </p:txBody>
      </p:sp>
      <p:sp>
        <p:nvSpPr>
          <p:cNvPr id="33" name="PlaceHolder 5"/>
          <p:cNvSpPr>
            <a:spLocks noGrp="1"/>
          </p:cNvSpPr>
          <p:nvPr>
            <p:ph type="body"/>
          </p:nvPr>
        </p:nvSpPr>
        <p:spPr>
          <a:xfrm>
            <a:off x="1582560" y="4359600"/>
            <a:ext cx="4033080" cy="25236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35"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36" name="PlaceHolder 3"/>
          <p:cNvSpPr>
            <a:spLocks noGrp="1"/>
          </p:cNvSpPr>
          <p:nvPr>
            <p:ph type="body"/>
          </p:nvPr>
        </p:nvSpPr>
        <p:spPr>
          <a:xfrm>
            <a:off x="5817600" y="1595880"/>
            <a:ext cx="4033080" cy="25236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48" name="PlaceHolder 2"/>
          <p:cNvSpPr>
            <a:spLocks noGrp="1"/>
          </p:cNvSpPr>
          <p:nvPr>
            <p:ph type="subTitle"/>
          </p:nvPr>
        </p:nvSpPr>
        <p:spPr>
          <a:xfrm>
            <a:off x="1582560" y="1595880"/>
            <a:ext cx="8265240" cy="529200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50" name="PlaceHolder 2"/>
          <p:cNvSpPr>
            <a:spLocks noGrp="1"/>
          </p:cNvSpPr>
          <p:nvPr>
            <p:ph type="body"/>
          </p:nvPr>
        </p:nvSpPr>
        <p:spPr>
          <a:xfrm>
            <a:off x="1582560" y="1595880"/>
            <a:ext cx="8265240" cy="529164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52" name="PlaceHolder 2"/>
          <p:cNvSpPr>
            <a:spLocks noGrp="1"/>
          </p:cNvSpPr>
          <p:nvPr>
            <p:ph type="body"/>
          </p:nvPr>
        </p:nvSpPr>
        <p:spPr>
          <a:xfrm>
            <a:off x="1582560" y="1595880"/>
            <a:ext cx="4033080" cy="5291640"/>
          </a:xfrm>
          <a:prstGeom prst="rect">
            <a:avLst/>
          </a:prstGeom>
        </p:spPr>
        <p:txBody>
          <a:bodyPr bIns="0" lIns="0" rIns="0" tIns="0" wrap="none"/>
          <a:p>
            <a:endParaRPr/>
          </a:p>
        </p:txBody>
      </p:sp>
      <p:sp>
        <p:nvSpPr>
          <p:cNvPr id="53" name="PlaceHolder 3"/>
          <p:cNvSpPr>
            <a:spLocks noGrp="1"/>
          </p:cNvSpPr>
          <p:nvPr>
            <p:ph type="body"/>
          </p:nvPr>
        </p:nvSpPr>
        <p:spPr>
          <a:xfrm>
            <a:off x="5817600" y="1595880"/>
            <a:ext cx="4033080" cy="529164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1582560" y="302760"/>
            <a:ext cx="8265240" cy="65847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57"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58" name="PlaceHolder 3"/>
          <p:cNvSpPr>
            <a:spLocks noGrp="1"/>
          </p:cNvSpPr>
          <p:nvPr>
            <p:ph type="body"/>
          </p:nvPr>
        </p:nvSpPr>
        <p:spPr>
          <a:xfrm>
            <a:off x="1582560" y="4359600"/>
            <a:ext cx="4033080" cy="2523600"/>
          </a:xfrm>
          <a:prstGeom prst="rect">
            <a:avLst/>
          </a:prstGeom>
        </p:spPr>
        <p:txBody>
          <a:bodyPr bIns="0" lIns="0" rIns="0" tIns="0" wrap="none"/>
          <a:p>
            <a:endParaRPr/>
          </a:p>
        </p:txBody>
      </p:sp>
      <p:sp>
        <p:nvSpPr>
          <p:cNvPr id="59" name="PlaceHolder 4"/>
          <p:cNvSpPr>
            <a:spLocks noGrp="1"/>
          </p:cNvSpPr>
          <p:nvPr>
            <p:ph type="body"/>
          </p:nvPr>
        </p:nvSpPr>
        <p:spPr>
          <a:xfrm>
            <a:off x="5817600" y="1595880"/>
            <a:ext cx="4033080" cy="52916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6" name="PlaceHolder 2"/>
          <p:cNvSpPr>
            <a:spLocks noGrp="1"/>
          </p:cNvSpPr>
          <p:nvPr>
            <p:ph type="subTitle"/>
          </p:nvPr>
        </p:nvSpPr>
        <p:spPr>
          <a:xfrm>
            <a:off x="1582560" y="1595880"/>
            <a:ext cx="8265240" cy="529200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61" name="PlaceHolder 2"/>
          <p:cNvSpPr>
            <a:spLocks noGrp="1"/>
          </p:cNvSpPr>
          <p:nvPr>
            <p:ph type="body"/>
          </p:nvPr>
        </p:nvSpPr>
        <p:spPr>
          <a:xfrm>
            <a:off x="1582560" y="1595880"/>
            <a:ext cx="4033080" cy="5291640"/>
          </a:xfrm>
          <a:prstGeom prst="rect">
            <a:avLst/>
          </a:prstGeom>
        </p:spPr>
        <p:txBody>
          <a:bodyPr bIns="0" lIns="0" rIns="0" tIns="0" wrap="none"/>
          <a:p>
            <a:endParaRPr/>
          </a:p>
        </p:txBody>
      </p:sp>
      <p:sp>
        <p:nvSpPr>
          <p:cNvPr id="62"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63" name="PlaceHolder 4"/>
          <p:cNvSpPr>
            <a:spLocks noGrp="1"/>
          </p:cNvSpPr>
          <p:nvPr>
            <p:ph type="body"/>
          </p:nvPr>
        </p:nvSpPr>
        <p:spPr>
          <a:xfrm>
            <a:off x="5817600" y="4359600"/>
            <a:ext cx="4033080" cy="25236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65"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66"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67" name="PlaceHolder 4"/>
          <p:cNvSpPr>
            <a:spLocks noGrp="1"/>
          </p:cNvSpPr>
          <p:nvPr>
            <p:ph type="body"/>
          </p:nvPr>
        </p:nvSpPr>
        <p:spPr>
          <a:xfrm>
            <a:off x="1582560" y="4359600"/>
            <a:ext cx="8264880" cy="25236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69" name="PlaceHolder 2"/>
          <p:cNvSpPr>
            <a:spLocks noGrp="1"/>
          </p:cNvSpPr>
          <p:nvPr>
            <p:ph type="body"/>
          </p:nvPr>
        </p:nvSpPr>
        <p:spPr>
          <a:xfrm>
            <a:off x="1582560" y="1595880"/>
            <a:ext cx="8265240" cy="2523600"/>
          </a:xfrm>
          <a:prstGeom prst="rect">
            <a:avLst/>
          </a:prstGeom>
        </p:spPr>
        <p:txBody>
          <a:bodyPr bIns="0" lIns="0" rIns="0" tIns="0" wrap="none"/>
          <a:p>
            <a:endParaRPr/>
          </a:p>
        </p:txBody>
      </p:sp>
      <p:sp>
        <p:nvSpPr>
          <p:cNvPr id="70" name="PlaceHolder 3"/>
          <p:cNvSpPr>
            <a:spLocks noGrp="1"/>
          </p:cNvSpPr>
          <p:nvPr>
            <p:ph type="body"/>
          </p:nvPr>
        </p:nvSpPr>
        <p:spPr>
          <a:xfrm>
            <a:off x="1582560" y="4359600"/>
            <a:ext cx="8265240" cy="25236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72"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73"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74" name="PlaceHolder 4"/>
          <p:cNvSpPr>
            <a:spLocks noGrp="1"/>
          </p:cNvSpPr>
          <p:nvPr>
            <p:ph type="body"/>
          </p:nvPr>
        </p:nvSpPr>
        <p:spPr>
          <a:xfrm>
            <a:off x="5817600" y="4359600"/>
            <a:ext cx="4033080" cy="2523600"/>
          </a:xfrm>
          <a:prstGeom prst="rect">
            <a:avLst/>
          </a:prstGeom>
        </p:spPr>
        <p:txBody>
          <a:bodyPr bIns="0" lIns="0" rIns="0" tIns="0" wrap="none"/>
          <a:p>
            <a:endParaRPr/>
          </a:p>
        </p:txBody>
      </p:sp>
      <p:sp>
        <p:nvSpPr>
          <p:cNvPr id="75" name="PlaceHolder 5"/>
          <p:cNvSpPr>
            <a:spLocks noGrp="1"/>
          </p:cNvSpPr>
          <p:nvPr>
            <p:ph type="body"/>
          </p:nvPr>
        </p:nvSpPr>
        <p:spPr>
          <a:xfrm>
            <a:off x="1582560" y="4359600"/>
            <a:ext cx="4033080" cy="25236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77"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78" name="PlaceHolder 3"/>
          <p:cNvSpPr>
            <a:spLocks noGrp="1"/>
          </p:cNvSpPr>
          <p:nvPr>
            <p:ph type="body"/>
          </p:nvPr>
        </p:nvSpPr>
        <p:spPr>
          <a:xfrm>
            <a:off x="5817600" y="1595880"/>
            <a:ext cx="4033080" cy="252360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92" name="PlaceHolder 2"/>
          <p:cNvSpPr>
            <a:spLocks noGrp="1"/>
          </p:cNvSpPr>
          <p:nvPr>
            <p:ph type="subTitle"/>
          </p:nvPr>
        </p:nvSpPr>
        <p:spPr>
          <a:xfrm>
            <a:off x="1582560" y="1595880"/>
            <a:ext cx="8265240" cy="529200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94" name="PlaceHolder 2"/>
          <p:cNvSpPr>
            <a:spLocks noGrp="1"/>
          </p:cNvSpPr>
          <p:nvPr>
            <p:ph type="body"/>
          </p:nvPr>
        </p:nvSpPr>
        <p:spPr>
          <a:xfrm>
            <a:off x="1582560" y="1595880"/>
            <a:ext cx="8265240" cy="529164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96" name="PlaceHolder 2"/>
          <p:cNvSpPr>
            <a:spLocks noGrp="1"/>
          </p:cNvSpPr>
          <p:nvPr>
            <p:ph type="body"/>
          </p:nvPr>
        </p:nvSpPr>
        <p:spPr>
          <a:xfrm>
            <a:off x="1582560" y="1595880"/>
            <a:ext cx="4033080" cy="5291640"/>
          </a:xfrm>
          <a:prstGeom prst="rect">
            <a:avLst/>
          </a:prstGeom>
        </p:spPr>
        <p:txBody>
          <a:bodyPr bIns="0" lIns="0" rIns="0" tIns="0" wrap="none"/>
          <a:p>
            <a:endParaRPr/>
          </a:p>
        </p:txBody>
      </p:sp>
      <p:sp>
        <p:nvSpPr>
          <p:cNvPr id="97" name="PlaceHolder 3"/>
          <p:cNvSpPr>
            <a:spLocks noGrp="1"/>
          </p:cNvSpPr>
          <p:nvPr>
            <p:ph type="body"/>
          </p:nvPr>
        </p:nvSpPr>
        <p:spPr>
          <a:xfrm>
            <a:off x="5817600" y="1595880"/>
            <a:ext cx="4033080" cy="529164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8" name="PlaceHolder 2"/>
          <p:cNvSpPr>
            <a:spLocks noGrp="1"/>
          </p:cNvSpPr>
          <p:nvPr>
            <p:ph type="body"/>
          </p:nvPr>
        </p:nvSpPr>
        <p:spPr>
          <a:xfrm>
            <a:off x="1582560" y="1595880"/>
            <a:ext cx="8265240" cy="529164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1582560" y="302760"/>
            <a:ext cx="8265240" cy="658476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01"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102" name="PlaceHolder 3"/>
          <p:cNvSpPr>
            <a:spLocks noGrp="1"/>
          </p:cNvSpPr>
          <p:nvPr>
            <p:ph type="body"/>
          </p:nvPr>
        </p:nvSpPr>
        <p:spPr>
          <a:xfrm>
            <a:off x="1582560" y="4359600"/>
            <a:ext cx="4033080" cy="2523600"/>
          </a:xfrm>
          <a:prstGeom prst="rect">
            <a:avLst/>
          </a:prstGeom>
        </p:spPr>
        <p:txBody>
          <a:bodyPr bIns="0" lIns="0" rIns="0" tIns="0" wrap="none"/>
          <a:p>
            <a:endParaRPr/>
          </a:p>
        </p:txBody>
      </p:sp>
      <p:sp>
        <p:nvSpPr>
          <p:cNvPr id="103" name="PlaceHolder 4"/>
          <p:cNvSpPr>
            <a:spLocks noGrp="1"/>
          </p:cNvSpPr>
          <p:nvPr>
            <p:ph type="body"/>
          </p:nvPr>
        </p:nvSpPr>
        <p:spPr>
          <a:xfrm>
            <a:off x="5817600" y="1595880"/>
            <a:ext cx="4033080" cy="529164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05" name="PlaceHolder 2"/>
          <p:cNvSpPr>
            <a:spLocks noGrp="1"/>
          </p:cNvSpPr>
          <p:nvPr>
            <p:ph type="body"/>
          </p:nvPr>
        </p:nvSpPr>
        <p:spPr>
          <a:xfrm>
            <a:off x="1582560" y="1595880"/>
            <a:ext cx="4033080" cy="5291640"/>
          </a:xfrm>
          <a:prstGeom prst="rect">
            <a:avLst/>
          </a:prstGeom>
        </p:spPr>
        <p:txBody>
          <a:bodyPr bIns="0" lIns="0" rIns="0" tIns="0" wrap="none"/>
          <a:p>
            <a:endParaRPr/>
          </a:p>
        </p:txBody>
      </p:sp>
      <p:sp>
        <p:nvSpPr>
          <p:cNvPr id="106"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107" name="PlaceHolder 4"/>
          <p:cNvSpPr>
            <a:spLocks noGrp="1"/>
          </p:cNvSpPr>
          <p:nvPr>
            <p:ph type="body"/>
          </p:nvPr>
        </p:nvSpPr>
        <p:spPr>
          <a:xfrm>
            <a:off x="5817600" y="4359600"/>
            <a:ext cx="4033080" cy="252360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09"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110"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111" name="PlaceHolder 4"/>
          <p:cNvSpPr>
            <a:spLocks noGrp="1"/>
          </p:cNvSpPr>
          <p:nvPr>
            <p:ph type="body"/>
          </p:nvPr>
        </p:nvSpPr>
        <p:spPr>
          <a:xfrm>
            <a:off x="1582560" y="4359600"/>
            <a:ext cx="8264880" cy="252360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13" name="PlaceHolder 2"/>
          <p:cNvSpPr>
            <a:spLocks noGrp="1"/>
          </p:cNvSpPr>
          <p:nvPr>
            <p:ph type="body"/>
          </p:nvPr>
        </p:nvSpPr>
        <p:spPr>
          <a:xfrm>
            <a:off x="1582560" y="1595880"/>
            <a:ext cx="8265240" cy="2523600"/>
          </a:xfrm>
          <a:prstGeom prst="rect">
            <a:avLst/>
          </a:prstGeom>
        </p:spPr>
        <p:txBody>
          <a:bodyPr bIns="0" lIns="0" rIns="0" tIns="0" wrap="none"/>
          <a:p>
            <a:endParaRPr/>
          </a:p>
        </p:txBody>
      </p:sp>
      <p:sp>
        <p:nvSpPr>
          <p:cNvPr id="114" name="PlaceHolder 3"/>
          <p:cNvSpPr>
            <a:spLocks noGrp="1"/>
          </p:cNvSpPr>
          <p:nvPr>
            <p:ph type="body"/>
          </p:nvPr>
        </p:nvSpPr>
        <p:spPr>
          <a:xfrm>
            <a:off x="1582560" y="4359600"/>
            <a:ext cx="8265240" cy="252360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16"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117"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118" name="PlaceHolder 4"/>
          <p:cNvSpPr>
            <a:spLocks noGrp="1"/>
          </p:cNvSpPr>
          <p:nvPr>
            <p:ph type="body"/>
          </p:nvPr>
        </p:nvSpPr>
        <p:spPr>
          <a:xfrm>
            <a:off x="5817600" y="4359600"/>
            <a:ext cx="4033080" cy="2523600"/>
          </a:xfrm>
          <a:prstGeom prst="rect">
            <a:avLst/>
          </a:prstGeom>
        </p:spPr>
        <p:txBody>
          <a:bodyPr bIns="0" lIns="0" rIns="0" tIns="0" wrap="none"/>
          <a:p>
            <a:endParaRPr/>
          </a:p>
        </p:txBody>
      </p:sp>
      <p:sp>
        <p:nvSpPr>
          <p:cNvPr id="119" name="PlaceHolder 5"/>
          <p:cNvSpPr>
            <a:spLocks noGrp="1"/>
          </p:cNvSpPr>
          <p:nvPr>
            <p:ph type="body"/>
          </p:nvPr>
        </p:nvSpPr>
        <p:spPr>
          <a:xfrm>
            <a:off x="1582560" y="4359600"/>
            <a:ext cx="4033080" cy="252360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21"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122" name="PlaceHolder 3"/>
          <p:cNvSpPr>
            <a:spLocks noGrp="1"/>
          </p:cNvSpPr>
          <p:nvPr>
            <p:ph type="body"/>
          </p:nvPr>
        </p:nvSpPr>
        <p:spPr>
          <a:xfrm>
            <a:off x="5817600" y="1595880"/>
            <a:ext cx="4033080" cy="25236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0" name="PlaceHolder 2"/>
          <p:cNvSpPr>
            <a:spLocks noGrp="1"/>
          </p:cNvSpPr>
          <p:nvPr>
            <p:ph type="body"/>
          </p:nvPr>
        </p:nvSpPr>
        <p:spPr>
          <a:xfrm>
            <a:off x="1582560" y="1595880"/>
            <a:ext cx="4033080" cy="5291640"/>
          </a:xfrm>
          <a:prstGeom prst="rect">
            <a:avLst/>
          </a:prstGeom>
        </p:spPr>
        <p:txBody>
          <a:bodyPr bIns="0" lIns="0" rIns="0" tIns="0" wrap="none"/>
          <a:p>
            <a:endParaRPr/>
          </a:p>
        </p:txBody>
      </p:sp>
      <p:sp>
        <p:nvSpPr>
          <p:cNvPr id="11" name="PlaceHolder 3"/>
          <p:cNvSpPr>
            <a:spLocks noGrp="1"/>
          </p:cNvSpPr>
          <p:nvPr>
            <p:ph type="body"/>
          </p:nvPr>
        </p:nvSpPr>
        <p:spPr>
          <a:xfrm>
            <a:off x="5817600" y="1595880"/>
            <a:ext cx="4033080" cy="529164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82560" y="302760"/>
            <a:ext cx="8265240" cy="65847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5"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16" name="PlaceHolder 3"/>
          <p:cNvSpPr>
            <a:spLocks noGrp="1"/>
          </p:cNvSpPr>
          <p:nvPr>
            <p:ph type="body"/>
          </p:nvPr>
        </p:nvSpPr>
        <p:spPr>
          <a:xfrm>
            <a:off x="1582560" y="4359600"/>
            <a:ext cx="4033080" cy="2523600"/>
          </a:xfrm>
          <a:prstGeom prst="rect">
            <a:avLst/>
          </a:prstGeom>
        </p:spPr>
        <p:txBody>
          <a:bodyPr bIns="0" lIns="0" rIns="0" tIns="0" wrap="none"/>
          <a:p>
            <a:endParaRPr/>
          </a:p>
        </p:txBody>
      </p:sp>
      <p:sp>
        <p:nvSpPr>
          <p:cNvPr id="17" name="PlaceHolder 4"/>
          <p:cNvSpPr>
            <a:spLocks noGrp="1"/>
          </p:cNvSpPr>
          <p:nvPr>
            <p:ph type="body"/>
          </p:nvPr>
        </p:nvSpPr>
        <p:spPr>
          <a:xfrm>
            <a:off x="5817600" y="1595880"/>
            <a:ext cx="4033080" cy="52916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19" name="PlaceHolder 2"/>
          <p:cNvSpPr>
            <a:spLocks noGrp="1"/>
          </p:cNvSpPr>
          <p:nvPr>
            <p:ph type="body"/>
          </p:nvPr>
        </p:nvSpPr>
        <p:spPr>
          <a:xfrm>
            <a:off x="1582560" y="1595880"/>
            <a:ext cx="4033080" cy="5291640"/>
          </a:xfrm>
          <a:prstGeom prst="rect">
            <a:avLst/>
          </a:prstGeom>
        </p:spPr>
        <p:txBody>
          <a:bodyPr bIns="0" lIns="0" rIns="0" tIns="0" wrap="none"/>
          <a:p>
            <a:endParaRPr/>
          </a:p>
        </p:txBody>
      </p:sp>
      <p:sp>
        <p:nvSpPr>
          <p:cNvPr id="20"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21" name="PlaceHolder 4"/>
          <p:cNvSpPr>
            <a:spLocks noGrp="1"/>
          </p:cNvSpPr>
          <p:nvPr>
            <p:ph type="body"/>
          </p:nvPr>
        </p:nvSpPr>
        <p:spPr>
          <a:xfrm>
            <a:off x="5817600" y="4359600"/>
            <a:ext cx="4033080" cy="25236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82560" y="302760"/>
            <a:ext cx="8265240" cy="1260000"/>
          </a:xfrm>
          <a:prstGeom prst="rect">
            <a:avLst/>
          </a:prstGeom>
        </p:spPr>
        <p:txBody>
          <a:bodyPr anchor="ctr" bIns="0" lIns="0" rIns="0" tIns="0" wrap="none"/>
          <a:p>
            <a:endParaRPr/>
          </a:p>
        </p:txBody>
      </p:sp>
      <p:sp>
        <p:nvSpPr>
          <p:cNvPr id="23" name="PlaceHolder 2"/>
          <p:cNvSpPr>
            <a:spLocks noGrp="1"/>
          </p:cNvSpPr>
          <p:nvPr>
            <p:ph type="body"/>
          </p:nvPr>
        </p:nvSpPr>
        <p:spPr>
          <a:xfrm>
            <a:off x="1582560" y="1595880"/>
            <a:ext cx="4033080" cy="2523600"/>
          </a:xfrm>
          <a:prstGeom prst="rect">
            <a:avLst/>
          </a:prstGeom>
        </p:spPr>
        <p:txBody>
          <a:bodyPr bIns="0" lIns="0" rIns="0" tIns="0" wrap="none"/>
          <a:p>
            <a:endParaRPr/>
          </a:p>
        </p:txBody>
      </p:sp>
      <p:sp>
        <p:nvSpPr>
          <p:cNvPr id="24" name="PlaceHolder 3"/>
          <p:cNvSpPr>
            <a:spLocks noGrp="1"/>
          </p:cNvSpPr>
          <p:nvPr>
            <p:ph type="body"/>
          </p:nvPr>
        </p:nvSpPr>
        <p:spPr>
          <a:xfrm>
            <a:off x="5817600" y="1595880"/>
            <a:ext cx="4033080" cy="2523600"/>
          </a:xfrm>
          <a:prstGeom prst="rect">
            <a:avLst/>
          </a:prstGeom>
        </p:spPr>
        <p:txBody>
          <a:bodyPr bIns="0" lIns="0" rIns="0" tIns="0" wrap="none"/>
          <a:p>
            <a:endParaRPr/>
          </a:p>
        </p:txBody>
      </p:sp>
      <p:sp>
        <p:nvSpPr>
          <p:cNvPr id="25" name="PlaceHolder 4"/>
          <p:cNvSpPr>
            <a:spLocks noGrp="1"/>
          </p:cNvSpPr>
          <p:nvPr>
            <p:ph type="body"/>
          </p:nvPr>
        </p:nvSpPr>
        <p:spPr>
          <a:xfrm>
            <a:off x="1582560" y="4359600"/>
            <a:ext cx="8264880" cy="25236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0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a:t>&lt;footer&gt;</a:t>
            </a:r>
            <a:endParaRPr/>
          </a:p>
        </p:txBody>
      </p:sp>
      <p:sp>
        <p:nvSpPr>
          <p:cNvPr id="4" name="PlaceHolder 5"/>
          <p:cNvSpPr>
            <a:spLocks noGrp="1"/>
          </p:cNvSpPr>
          <p:nvPr>
            <p:ph type="sldNum"/>
          </p:nvPr>
        </p:nvSpPr>
        <p:spPr>
          <a:xfrm>
            <a:off x="7227000" y="6887160"/>
            <a:ext cx="2348280" cy="521280"/>
          </a:xfrm>
          <a:prstGeom prst="rect">
            <a:avLst/>
          </a:prstGeom>
        </p:spPr>
        <p:txBody>
          <a:bodyPr bIns="0" lIns="0" rIns="0" tIns="0" wrap="none"/>
          <a:p>
            <a:pPr algn="r"/>
            <a:fld id="{A1F161E1-51E1-4181-9181-41A1811111C1}" type="slidenum">
              <a:rPr lang="en-US"/>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37" name="CustomShape 1"/>
          <p:cNvSpPr/>
          <p:nvPr/>
        </p:nvSpPr>
        <p:spPr>
          <a:xfrm>
            <a:off x="-898920" y="-898920"/>
            <a:ext cx="1805760" cy="1805760"/>
          </a:xfrm>
          <a:prstGeom prst="rect">
            <a:avLst>
              <a:gd fmla="val 0" name="adj1"/>
              <a:gd fmla="val 5402120" name="adj2"/>
            </a:avLst>
          </a:prstGeom>
          <a:solidFill>
            <a:srgbClr val="fcfaf4"/>
          </a:solidFill>
          <a:ln w="3240">
            <a:solidFill>
              <a:srgbClr val="d1c3a0"/>
            </a:solidFill>
            <a:round/>
          </a:ln>
        </p:spPr>
      </p:sp>
      <p:sp>
        <p:nvSpPr>
          <p:cNvPr id="38" name="CustomShape 2"/>
          <p:cNvSpPr/>
          <p:nvPr/>
        </p:nvSpPr>
        <p:spPr>
          <a:xfrm>
            <a:off x="185760" y="23400"/>
            <a:ext cx="1875960" cy="1875960"/>
          </a:xfrm>
          <a:prstGeom prst="rect">
            <a:avLst/>
          </a:prstGeom>
          <a:ln w="27360">
            <a:solidFill>
              <a:srgbClr val="fff4dd"/>
            </a:solidFill>
            <a:round/>
          </a:ln>
        </p:spPr>
      </p:sp>
      <p:sp>
        <p:nvSpPr>
          <p:cNvPr id="39" name="CustomShape 3"/>
          <p:cNvSpPr/>
          <p:nvPr/>
        </p:nvSpPr>
        <p:spPr>
          <a:xfrm>
            <a:off x="716400" y="908640"/>
            <a:ext cx="1240560" cy="1215360"/>
          </a:xfrm>
          <a:prstGeom prst="rect">
            <a:avLst>
              <a:gd fmla="val 11833" name="adj"/>
            </a:avLst>
          </a:prstGeom>
          <a:gradFill>
            <a:gsLst>
              <a:gs pos="0">
                <a:srgbClr val="fefaf6"/>
              </a:gs>
              <a:gs pos="100000">
                <a:srgbClr val="eed18e"/>
              </a:gs>
            </a:gsLst>
            <a:path path="circle"/>
          </a:gradFill>
          <a:ln w="7200">
            <a:solidFill>
              <a:srgbClr val="c6b792"/>
            </a:solidFill>
            <a:round/>
          </a:ln>
        </p:spPr>
      </p:sp>
      <p:sp>
        <p:nvSpPr>
          <p:cNvPr id="40" name="CustomShape 4"/>
          <p:cNvSpPr/>
          <p:nvPr/>
        </p:nvSpPr>
        <p:spPr>
          <a:xfrm>
            <a:off x="1116360" y="0"/>
            <a:ext cx="8962920" cy="7559640"/>
          </a:xfrm>
          <a:prstGeom prst="rect">
            <a:avLst/>
          </a:prstGeom>
          <a:solidFill>
            <a:srgbClr val="ffffff"/>
          </a:solidFill>
        </p:spPr>
      </p:sp>
      <p:sp>
        <p:nvSpPr>
          <p:cNvPr id="41" name="CustomShape 5"/>
          <p:cNvSpPr/>
          <p:nvPr/>
        </p:nvSpPr>
        <p:spPr>
          <a:xfrm>
            <a:off x="1118520" y="0"/>
            <a:ext cx="80280" cy="7559640"/>
          </a:xfrm>
          <a:prstGeom prst="rect">
            <a:avLst/>
          </a:prstGeom>
          <a:solidFill>
            <a:srgbClr val="ffffff"/>
          </a:solidFill>
        </p:spPr>
      </p:sp>
      <p:sp>
        <p:nvSpPr>
          <p:cNvPr id="42" name="PlaceHolder 6"/>
          <p:cNvSpPr>
            <a:spLocks noGrp="1"/>
          </p:cNvSpPr>
          <p:nvPr>
            <p:ph type="title"/>
          </p:nvPr>
        </p:nvSpPr>
        <p:spPr>
          <a:xfrm>
            <a:off x="1582560" y="302760"/>
            <a:ext cx="8265240" cy="1259640"/>
          </a:xfrm>
          <a:prstGeom prst="rect">
            <a:avLst/>
          </a:prstGeom>
        </p:spPr>
        <p:txBody>
          <a:bodyPr anchor="ctr" bIns="45000" lIns="90000" rIns="90000" tIns="45000"/>
          <a:p>
            <a:pPr>
              <a:lnSpc>
                <a:spcPct val="100000"/>
              </a:lnSpc>
            </a:pPr>
            <a:r>
              <a:rPr lang="en-US" sz="4300">
                <a:solidFill>
                  <a:srgbClr val="572314"/>
                </a:solidFill>
                <a:latin typeface="Gill Sans MT"/>
              </a:rPr>
              <a:t>Click to edit the title text formatClick to edit Master title style</a:t>
            </a:r>
            <a:endParaRPr/>
          </a:p>
        </p:txBody>
      </p:sp>
      <p:sp>
        <p:nvSpPr>
          <p:cNvPr id="43" name="PlaceHolder 7"/>
          <p:cNvSpPr>
            <a:spLocks noGrp="1"/>
          </p:cNvSpPr>
          <p:nvPr>
            <p:ph type="body"/>
          </p:nvPr>
        </p:nvSpPr>
        <p:spPr>
          <a:xfrm>
            <a:off x="1582560" y="1595880"/>
            <a:ext cx="8265240" cy="5291640"/>
          </a:xfrm>
          <a:prstGeom prst="rect">
            <a:avLst/>
          </a:prstGeom>
        </p:spPr>
        <p:txBody>
          <a:bodyPr bIns="45000" lIns="90000" rIns="90000" tIns="45000"/>
          <a:p>
            <a:pPr>
              <a:buSzPct val="45000"/>
              <a:buFont typeface="StarSymbol"/>
              <a:buChar char=""/>
            </a:pPr>
            <a:r>
              <a:rPr lang="en-US" sz="3200">
                <a:solidFill>
                  <a:srgbClr val="000000"/>
                </a:solidFill>
                <a:latin typeface="Gill Sans MT"/>
              </a:rPr>
              <a:t>Click to edit the outline text format</a:t>
            </a:r>
            <a:endParaRPr/>
          </a:p>
          <a:p>
            <a:pPr lvl="1">
              <a:buSzPct val="75000"/>
              <a:buFont typeface="StarSymbol"/>
              <a:buChar char=""/>
            </a:pPr>
            <a:r>
              <a:rPr lang="en-US" sz="3200">
                <a:solidFill>
                  <a:srgbClr val="000000"/>
                </a:solidFill>
                <a:latin typeface="Gill Sans MT"/>
              </a:rPr>
              <a:t>Second Outline Level</a:t>
            </a:r>
            <a:endParaRPr/>
          </a:p>
          <a:p>
            <a:pPr lvl="2">
              <a:buSzPct val="45000"/>
              <a:buFont typeface="StarSymbol"/>
              <a:buChar char=""/>
            </a:pPr>
            <a:r>
              <a:rPr lang="en-US" sz="3200">
                <a:solidFill>
                  <a:srgbClr val="000000"/>
                </a:solidFill>
                <a:latin typeface="Gill Sans MT"/>
              </a:rPr>
              <a:t>Third Outline Level</a:t>
            </a:r>
            <a:endParaRPr/>
          </a:p>
          <a:p>
            <a:pPr lvl="3">
              <a:buSzPct val="75000"/>
              <a:buFont typeface="StarSymbol"/>
              <a:buChar char=""/>
            </a:pPr>
            <a:r>
              <a:rPr lang="en-US" sz="3200">
                <a:solidFill>
                  <a:srgbClr val="000000"/>
                </a:solidFill>
                <a:latin typeface="Gill Sans MT"/>
              </a:rPr>
              <a:t>Fourth Outline Level</a:t>
            </a:r>
            <a:endParaRPr/>
          </a:p>
          <a:p>
            <a:pPr lvl="4">
              <a:buSzPct val="45000"/>
              <a:buFont typeface="StarSymbol"/>
              <a:buChar char=""/>
            </a:pPr>
            <a:r>
              <a:rPr lang="en-US" sz="3200">
                <a:solidFill>
                  <a:srgbClr val="000000"/>
                </a:solidFill>
                <a:latin typeface="Gill Sans MT"/>
              </a:rPr>
              <a:t>Fifth Outline Level</a:t>
            </a:r>
            <a:endParaRPr/>
          </a:p>
          <a:p>
            <a:pPr lvl="5">
              <a:buSzPct val="45000"/>
              <a:buFont typeface="StarSymbol"/>
              <a:buChar char=""/>
            </a:pPr>
            <a:r>
              <a:rPr lang="en-US" sz="3200">
                <a:solidFill>
                  <a:srgbClr val="000000"/>
                </a:solidFill>
                <a:latin typeface="Gill Sans MT"/>
              </a:rPr>
              <a:t>Sixth Outline Level</a:t>
            </a:r>
            <a:endParaRPr/>
          </a:p>
          <a:p>
            <a:pPr>
              <a:lnSpc>
                <a:spcPct val="100000"/>
              </a:lnSpc>
              <a:buSzPct val="80000"/>
              <a:buFont charset="2" typeface="Wingdings 2"/>
              <a:buChar char=""/>
            </a:pPr>
            <a:r>
              <a:rPr lang="en-US" sz="3200">
                <a:solidFill>
                  <a:srgbClr val="000000"/>
                </a:solidFill>
                <a:latin typeface="Gill Sans MT"/>
              </a:rPr>
              <a:t>Seventh Outline LevelClick to edit Master text styles</a:t>
            </a:r>
            <a:endParaRPr/>
          </a:p>
          <a:p>
            <a:pPr lvl="1">
              <a:lnSpc>
                <a:spcPct val="100000"/>
              </a:lnSpc>
              <a:buFont typeface="Verdana"/>
              <a:buChar char="◦"/>
            </a:pPr>
            <a:r>
              <a:rPr lang="en-US" sz="2800">
                <a:solidFill>
                  <a:srgbClr val="000000"/>
                </a:solidFill>
                <a:latin typeface="Gill Sans MT"/>
              </a:rPr>
              <a:t>Second level</a:t>
            </a:r>
            <a:endParaRPr/>
          </a:p>
          <a:p>
            <a:pPr lvl="1">
              <a:buFont typeface="Verdana"/>
              <a:buChar char="◦"/>
            </a:pPr>
            <a:r>
              <a:rPr lang="en-US" sz="2400">
                <a:solidFill>
                  <a:srgbClr val="000000"/>
                </a:solidFill>
                <a:latin typeface="Gill Sans MT"/>
              </a:rPr>
              <a:t>Third level</a:t>
            </a:r>
            <a:endParaRPr/>
          </a:p>
          <a:p>
            <a:pPr lvl="2">
              <a:buFont charset="2" typeface="Wingdings 2"/>
              <a:buChar char=""/>
            </a:pPr>
            <a:r>
              <a:rPr lang="en-US" sz="2000">
                <a:solidFill>
                  <a:srgbClr val="000000"/>
                </a:solidFill>
                <a:latin typeface="Gill Sans MT"/>
              </a:rPr>
              <a:t>Fourth level</a:t>
            </a:r>
            <a:endParaRPr/>
          </a:p>
          <a:p>
            <a:pPr lvl="3">
              <a:buFont charset="2" typeface="Wingdings 2"/>
              <a:buChar char=""/>
            </a:pPr>
            <a:r>
              <a:rPr lang="en-US" sz="2000">
                <a:solidFill>
                  <a:srgbClr val="000000"/>
                </a:solidFill>
                <a:latin typeface="Gill Sans MT"/>
              </a:rPr>
              <a:t>Fifth level</a:t>
            </a:r>
            <a:endParaRPr/>
          </a:p>
        </p:txBody>
      </p:sp>
      <p:sp>
        <p:nvSpPr>
          <p:cNvPr id="44" name="PlaceHolder 8"/>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000000"/>
                </a:solidFill>
                <a:latin typeface="Gill Sans MT"/>
              </a:rPr>
              <a:t>10/28/14</a:t>
            </a:r>
            <a:endParaRPr/>
          </a:p>
        </p:txBody>
      </p:sp>
      <p:sp>
        <p:nvSpPr>
          <p:cNvPr id="45" name="PlaceHolder 9"/>
          <p:cNvSpPr>
            <a:spLocks noGrp="1"/>
          </p:cNvSpPr>
          <p:nvPr>
            <p:ph type="ftr"/>
          </p:nvPr>
        </p:nvSpPr>
        <p:spPr>
          <a:xfrm>
            <a:off x="0" y="0"/>
            <a:ext cx="-11796840" cy="-11796840"/>
          </a:xfrm>
          <a:prstGeom prst="rect">
            <a:avLst/>
          </a:prstGeom>
        </p:spPr>
        <p:txBody>
          <a:bodyPr bIns="45000" lIns="90000" rIns="90000" tIns="45000"/>
          <a:p>
            <a:endParaRPr/>
          </a:p>
        </p:txBody>
      </p:sp>
      <p:sp>
        <p:nvSpPr>
          <p:cNvPr id="46" name="PlaceHolder 10"/>
          <p:cNvSpPr>
            <a:spLocks noGrp="1"/>
          </p:cNvSpPr>
          <p:nvPr>
            <p:ph type="sldNum"/>
          </p:nvPr>
        </p:nvSpPr>
        <p:spPr>
          <a:xfrm>
            <a:off x="0" y="0"/>
            <a:ext cx="-11796840" cy="-11796840"/>
          </a:xfrm>
          <a:prstGeom prst="rect">
            <a:avLst/>
          </a:prstGeom>
        </p:spPr>
        <p:txBody>
          <a:bodyPr bIns="45000" lIns="90000" rIns="90000" tIns="45000"/>
          <a:p>
            <a:pPr>
              <a:lnSpc>
                <a:spcPct val="100000"/>
              </a:lnSpc>
            </a:pPr>
            <a:fld id="{31E15171-8111-41D1-8131-D17161011111}" type="slidenum">
              <a:rPr lang="en-US">
                <a:solidFill>
                  <a:srgbClr val="000000"/>
                </a:solidFill>
                <a:latin typeface="Gill Sans MT"/>
              </a:rPr>
              <a:t>&lt;number&gt;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79" name="CustomShape 1"/>
          <p:cNvSpPr/>
          <p:nvPr/>
        </p:nvSpPr>
        <p:spPr>
          <a:xfrm>
            <a:off x="-898920" y="-898920"/>
            <a:ext cx="1805760" cy="1805760"/>
          </a:xfrm>
          <a:prstGeom prst="rect">
            <a:avLst>
              <a:gd fmla="val 0" name="adj1"/>
              <a:gd fmla="val 5402120" name="adj2"/>
            </a:avLst>
          </a:prstGeom>
          <a:solidFill>
            <a:srgbClr val="fcfaf4"/>
          </a:solidFill>
          <a:ln w="3240">
            <a:solidFill>
              <a:srgbClr val="d1c3a0"/>
            </a:solidFill>
            <a:round/>
          </a:ln>
        </p:spPr>
      </p:sp>
      <p:sp>
        <p:nvSpPr>
          <p:cNvPr id="80" name="CustomShape 2"/>
          <p:cNvSpPr/>
          <p:nvPr/>
        </p:nvSpPr>
        <p:spPr>
          <a:xfrm>
            <a:off x="185760" y="23400"/>
            <a:ext cx="1875960" cy="1875960"/>
          </a:xfrm>
          <a:prstGeom prst="rect">
            <a:avLst/>
          </a:prstGeom>
          <a:ln w="27360">
            <a:solidFill>
              <a:srgbClr val="fff4dd"/>
            </a:solidFill>
            <a:round/>
          </a:ln>
        </p:spPr>
      </p:sp>
      <p:sp>
        <p:nvSpPr>
          <p:cNvPr id="81" name="CustomShape 3"/>
          <p:cNvSpPr/>
          <p:nvPr/>
        </p:nvSpPr>
        <p:spPr>
          <a:xfrm>
            <a:off x="716400" y="908640"/>
            <a:ext cx="1240560" cy="1215360"/>
          </a:xfrm>
          <a:prstGeom prst="rect">
            <a:avLst>
              <a:gd fmla="val 11833" name="adj"/>
            </a:avLst>
          </a:prstGeom>
          <a:gradFill>
            <a:gsLst>
              <a:gs pos="0">
                <a:srgbClr val="fefaf6"/>
              </a:gs>
              <a:gs pos="100000">
                <a:srgbClr val="eed18e"/>
              </a:gs>
            </a:gsLst>
            <a:path path="circle"/>
          </a:gradFill>
          <a:ln w="7200">
            <a:solidFill>
              <a:srgbClr val="c6b792"/>
            </a:solidFill>
            <a:round/>
          </a:ln>
        </p:spPr>
      </p:sp>
      <p:sp>
        <p:nvSpPr>
          <p:cNvPr id="82" name="CustomShape 4"/>
          <p:cNvSpPr/>
          <p:nvPr/>
        </p:nvSpPr>
        <p:spPr>
          <a:xfrm>
            <a:off x="1116360" y="0"/>
            <a:ext cx="8962920" cy="7559640"/>
          </a:xfrm>
          <a:prstGeom prst="rect">
            <a:avLst/>
          </a:prstGeom>
          <a:solidFill>
            <a:srgbClr val="ffffff"/>
          </a:solidFill>
        </p:spPr>
      </p:sp>
      <p:sp>
        <p:nvSpPr>
          <p:cNvPr id="83" name="CustomShape 5"/>
          <p:cNvSpPr/>
          <p:nvPr/>
        </p:nvSpPr>
        <p:spPr>
          <a:xfrm>
            <a:off x="1118520" y="0"/>
            <a:ext cx="80280" cy="7559640"/>
          </a:xfrm>
          <a:prstGeom prst="rect">
            <a:avLst/>
          </a:prstGeom>
          <a:solidFill>
            <a:srgbClr val="ffffff"/>
          </a:solidFill>
        </p:spPr>
      </p:sp>
      <p:sp>
        <p:nvSpPr>
          <p:cNvPr id="84" name="CustomShape 6"/>
          <p:cNvSpPr/>
          <p:nvPr/>
        </p:nvSpPr>
        <p:spPr>
          <a:xfrm>
            <a:off x="1118520" y="0"/>
            <a:ext cx="8960760" cy="7559640"/>
          </a:xfrm>
          <a:prstGeom prst="rect">
            <a:avLst/>
          </a:prstGeom>
          <a:solidFill>
            <a:srgbClr val="ffffff"/>
          </a:solidFill>
        </p:spPr>
      </p:sp>
      <p:sp>
        <p:nvSpPr>
          <p:cNvPr id="85" name="PlaceHolder 7"/>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000000"/>
                </a:solidFill>
                <a:latin typeface="Gill Sans MT"/>
              </a:rPr>
              <a:t>10/28/14</a:t>
            </a:r>
            <a:endParaRPr/>
          </a:p>
        </p:txBody>
      </p:sp>
      <p:sp>
        <p:nvSpPr>
          <p:cNvPr id="86" name="PlaceHolder 8"/>
          <p:cNvSpPr>
            <a:spLocks noGrp="1"/>
          </p:cNvSpPr>
          <p:nvPr>
            <p:ph type="ftr"/>
          </p:nvPr>
        </p:nvSpPr>
        <p:spPr>
          <a:xfrm>
            <a:off x="0" y="0"/>
            <a:ext cx="-11796840" cy="-11796840"/>
          </a:xfrm>
          <a:prstGeom prst="rect">
            <a:avLst/>
          </a:prstGeom>
        </p:spPr>
        <p:txBody>
          <a:bodyPr bIns="45000" lIns="90000" rIns="90000" tIns="45000"/>
          <a:p>
            <a:endParaRPr/>
          </a:p>
        </p:txBody>
      </p:sp>
      <p:sp>
        <p:nvSpPr>
          <p:cNvPr id="87" name="PlaceHolder 9"/>
          <p:cNvSpPr>
            <a:spLocks noGrp="1"/>
          </p:cNvSpPr>
          <p:nvPr>
            <p:ph type="sldNum"/>
          </p:nvPr>
        </p:nvSpPr>
        <p:spPr>
          <a:xfrm>
            <a:off x="0" y="0"/>
            <a:ext cx="-11796840" cy="-11796840"/>
          </a:xfrm>
          <a:prstGeom prst="rect">
            <a:avLst/>
          </a:prstGeom>
        </p:spPr>
        <p:txBody>
          <a:bodyPr bIns="45000" lIns="90000" rIns="90000" tIns="45000"/>
          <a:p>
            <a:pPr>
              <a:lnSpc>
                <a:spcPct val="100000"/>
              </a:lnSpc>
            </a:pPr>
            <a:fld id="{51E1F191-41A1-4171-81C1-F1A121E18161}" type="slidenum">
              <a:rPr lang="en-US">
                <a:solidFill>
                  <a:srgbClr val="000000"/>
                </a:solidFill>
                <a:latin typeface="Gill Sans MT"/>
              </a:rPr>
              <a:t>&lt;number&gt;</a:t>
            </a:fld>
            <a:endParaRPr/>
          </a:p>
        </p:txBody>
      </p:sp>
      <p:sp>
        <p:nvSpPr>
          <p:cNvPr id="88" name="CustomShape 10"/>
          <p:cNvSpPr/>
          <p:nvPr/>
        </p:nvSpPr>
        <p:spPr>
          <a:xfrm>
            <a:off x="1118520" y="0"/>
            <a:ext cx="80280" cy="7559640"/>
          </a:xfrm>
          <a:prstGeom prst="rect">
            <a:avLst/>
          </a:prstGeom>
          <a:solidFill>
            <a:srgbClr val="ffffff"/>
          </a:solidFill>
        </p:spPr>
      </p:sp>
      <p:sp>
        <p:nvSpPr>
          <p:cNvPr id="89" name="PlaceHolder 11"/>
          <p:cNvSpPr>
            <a:spLocks noGrp="1"/>
          </p:cNvSpPr>
          <p:nvPr>
            <p:ph type="title"/>
          </p:nvPr>
        </p:nvSpPr>
        <p:spPr>
          <a:xfrm>
            <a:off x="504000" y="301320"/>
            <a:ext cx="9071640" cy="1262160"/>
          </a:xfrm>
          <a:prstGeom prst="rect">
            <a:avLst/>
          </a:prstGeom>
        </p:spPr>
        <p:txBody>
          <a:bodyPr anchor="ctr" bIns="0" lIns="0" rIns="0" tIns="0" wrap="none"/>
          <a:p>
            <a:r>
              <a:rPr lang="en-US"/>
              <a:t>Click to edit the title text format</a:t>
            </a:r>
            <a:endParaRPr/>
          </a:p>
        </p:txBody>
      </p:sp>
      <p:sp>
        <p:nvSpPr>
          <p:cNvPr id="90" name="PlaceHolder 12"/>
          <p:cNvSpPr>
            <a:spLocks noGrp="1"/>
          </p:cNvSpPr>
          <p:nvPr>
            <p:ph type="body"/>
          </p:nvPr>
        </p:nvSpPr>
        <p:spPr>
          <a:xfrm>
            <a:off x="504000" y="1768680"/>
            <a:ext cx="8870040" cy="43840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1343880" y="252000"/>
            <a:ext cx="8483400" cy="755640"/>
          </a:xfrm>
          <a:prstGeom prst="rect">
            <a:avLst/>
          </a:prstGeom>
        </p:spPr>
        <p:txBody>
          <a:bodyPr anchor="ctr" bIns="45000" lIns="90000" rIns="90000" tIns="45000"/>
          <a:p>
            <a:pPr algn="ctr">
              <a:lnSpc>
                <a:spcPct val="100000"/>
              </a:lnSpc>
            </a:pPr>
            <a:r>
              <a:rPr lang="en-US" sz="3200">
                <a:solidFill>
                  <a:srgbClr val="572314"/>
                </a:solidFill>
                <a:latin typeface="Gill Sans MT"/>
              </a:rPr>
              <a:t>DATA WAREHOUSE ARCHITECHTURE</a:t>
            </a:r>
            <a:endParaRPr/>
          </a:p>
        </p:txBody>
      </p:sp>
      <p:sp>
        <p:nvSpPr>
          <p:cNvPr id="124" name="TextShape 2"/>
          <p:cNvSpPr txBox="1"/>
          <p:nvPr/>
        </p:nvSpPr>
        <p:spPr>
          <a:xfrm>
            <a:off x="1343880" y="1008000"/>
            <a:ext cx="8315640" cy="5879880"/>
          </a:xfrm>
          <a:prstGeom prst="rect">
            <a:avLst/>
          </a:prstGeom>
        </p:spPr>
        <p:txBody>
          <a:bodyPr bIns="45000" lIns="90000" rIns="90000" tIns="45000"/>
          <a:p>
            <a:pPr>
              <a:lnSpc>
                <a:spcPct val="100000"/>
              </a:lnSpc>
              <a:buSzPct val="80000"/>
              <a:buFont charset="2" typeface="Wingdings 2"/>
              <a:buChar char=""/>
            </a:pPr>
            <a:r>
              <a:rPr lang="en-US" sz="2200">
                <a:solidFill>
                  <a:srgbClr val="000000"/>
                </a:solidFill>
                <a:latin typeface="Gill Sans MT"/>
              </a:rPr>
              <a:t>Architechture is a conceptualization of how the data warehouse is built.</a:t>
            </a:r>
            <a:endParaRPr/>
          </a:p>
          <a:p>
            <a:pPr>
              <a:lnSpc>
                <a:spcPct val="100000"/>
              </a:lnSpc>
            </a:pPr>
            <a:endParaRPr/>
          </a:p>
          <a:p>
            <a:pPr>
              <a:lnSpc>
                <a:spcPct val="100000"/>
              </a:lnSpc>
              <a:buSzPct val="80000"/>
              <a:buFont charset="2" typeface="Wingdings 2"/>
              <a:buChar char=""/>
            </a:pPr>
            <a:r>
              <a:rPr lang="en-US" sz="2200">
                <a:solidFill>
                  <a:srgbClr val="000000"/>
                </a:solidFill>
                <a:latin typeface="Gill Sans MT"/>
              </a:rPr>
              <a:t>One possible simple conceptualization of a data warehouse architecture consists of the following interconnected layers:</a:t>
            </a:r>
            <a:endParaRPr/>
          </a:p>
          <a:p>
            <a:pPr>
              <a:lnSpc>
                <a:spcPct val="100000"/>
              </a:lnSpc>
            </a:pPr>
            <a:endParaRPr/>
          </a:p>
          <a:p>
            <a:pPr>
              <a:lnSpc>
                <a:spcPct val="100000"/>
              </a:lnSpc>
              <a:buSzPct val="80000"/>
              <a:buFont charset="2" typeface="Wingdings"/>
              <a:buChar char=""/>
            </a:pPr>
            <a:r>
              <a:rPr b="1" lang="en-US" sz="2200">
                <a:solidFill>
                  <a:srgbClr val="000000"/>
                </a:solidFill>
                <a:latin typeface="Gill Sans MT"/>
              </a:rPr>
              <a:t>Operational database layer: </a:t>
            </a:r>
            <a:r>
              <a:rPr lang="en-US" sz="2200">
                <a:solidFill>
                  <a:srgbClr val="000000"/>
                </a:solidFill>
                <a:latin typeface="Gill Sans MT"/>
              </a:rPr>
              <a:t>The source data for the data warehouse - An organization's ERP systems fall into this layer.</a:t>
            </a:r>
            <a:endParaRPr/>
          </a:p>
          <a:p>
            <a:pPr>
              <a:lnSpc>
                <a:spcPct val="100000"/>
              </a:lnSpc>
            </a:pPr>
            <a:endParaRPr/>
          </a:p>
          <a:p>
            <a:pPr>
              <a:lnSpc>
                <a:spcPct val="100000"/>
              </a:lnSpc>
              <a:buSzPct val="80000"/>
              <a:buFont charset="2" typeface="Wingdings"/>
              <a:buChar char=""/>
            </a:pPr>
            <a:r>
              <a:rPr b="1" lang="en-US" sz="2200">
                <a:solidFill>
                  <a:srgbClr val="000000"/>
                </a:solidFill>
                <a:latin typeface="Gill Sans MT"/>
              </a:rPr>
              <a:t>Informational access layer: </a:t>
            </a:r>
            <a:r>
              <a:rPr lang="en-US" sz="2200">
                <a:solidFill>
                  <a:srgbClr val="000000"/>
                </a:solidFill>
                <a:latin typeface="Gill Sans MT"/>
              </a:rPr>
              <a:t>The data accessed for reporting and analyzing and the tools for reporting and analyzing data - Business intelligence tools fall into this layer. And the Inmon-Kimball differences about design methodology, discussed later in this article, have to do with this layer.</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1343880" y="1008000"/>
            <a:ext cx="8503560" cy="5627880"/>
          </a:xfrm>
          <a:prstGeom prst="rect">
            <a:avLst/>
          </a:prstGeom>
        </p:spPr>
        <p:txBody>
          <a:bodyPr bIns="45000" lIns="90000" rIns="90000" tIns="45000"/>
          <a:p>
            <a:pPr>
              <a:lnSpc>
                <a:spcPct val="100000"/>
              </a:lnSpc>
              <a:buSzPct val="80000"/>
              <a:buFont charset="2" typeface="Wingdings"/>
              <a:buChar char=""/>
            </a:pPr>
            <a:r>
              <a:rPr b="1" lang="en-US" sz="2600">
                <a:solidFill>
                  <a:srgbClr val="000000"/>
                </a:solidFill>
                <a:latin typeface="Gill Sans MT"/>
              </a:rPr>
              <a:t>Data access layer:</a:t>
            </a:r>
            <a:r>
              <a:rPr lang="en-US" sz="2600">
                <a:solidFill>
                  <a:srgbClr val="000000"/>
                </a:solidFill>
                <a:latin typeface="Gill Sans MT"/>
              </a:rPr>
              <a:t> The interface between the operational and informational access layer - Tools to extract, transform, load data into the warehouse fall into this layer.</a:t>
            </a:r>
            <a:endParaRPr/>
          </a:p>
          <a:p>
            <a:pPr>
              <a:lnSpc>
                <a:spcPct val="100000"/>
              </a:lnSpc>
            </a:pPr>
            <a:endParaRPr/>
          </a:p>
          <a:p>
            <a:pPr>
              <a:lnSpc>
                <a:spcPct val="100000"/>
              </a:lnSpc>
              <a:buSzPct val="80000"/>
              <a:buFont charset="2" typeface="Wingdings"/>
              <a:buChar char=""/>
            </a:pPr>
            <a:r>
              <a:rPr b="1" lang="en-US" sz="2600">
                <a:solidFill>
                  <a:srgbClr val="000000"/>
                </a:solidFill>
                <a:latin typeface="Gill Sans MT"/>
              </a:rPr>
              <a:t>Metadata layer:</a:t>
            </a:r>
            <a:r>
              <a:rPr lang="en-US" sz="2600">
                <a:solidFill>
                  <a:srgbClr val="000000"/>
                </a:solidFill>
                <a:latin typeface="Gill Sans MT"/>
              </a:rPr>
              <a:t> The data directory - This is often usually more detailed than an operational system data directory. There are dictionaries for the entire warehouse and sometimes dictionaries for the data that can be accessed by a particular reporting and analysis tool.</a:t>
            </a:r>
            <a:endParaRPr/>
          </a:p>
          <a:p>
            <a:pPr>
              <a:lnSpc>
                <a:spcPct val="100000"/>
              </a:lnSpc>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7223760" y="6887880"/>
            <a:ext cx="2100240" cy="504000"/>
          </a:xfrm>
          <a:prstGeom prst="rect">
            <a:avLst/>
          </a:prstGeom>
        </p:spPr>
        <p:txBody>
          <a:bodyPr anchor="ctr" bIns="46080" lIns="92160" rIns="92160" tIns="46080"/>
          <a:p>
            <a:pPr algn="r">
              <a:buFont typeface="Times New Roman"/>
              <a:buChar char="•"/>
            </a:pPr>
            <a:fld id="{11411191-01C1-4191-B131-01A12151E1F1}" type="slidenum">
              <a:rPr lang="en-US" sz="1400"/>
              <a:t>&lt;number&gt;</a:t>
            </a:fld>
            <a:endParaRPr/>
          </a:p>
        </p:txBody>
      </p:sp>
      <p:pic>
        <p:nvPicPr>
          <p:cNvPr descr="" id="127" name=""/>
          <p:cNvPicPr/>
          <p:nvPr/>
        </p:nvPicPr>
        <p:blipFill>
          <a:blip r:embed="rId1"/>
          <a:stretch>
            <a:fillRect/>
          </a:stretch>
        </p:blipFill>
        <p:spPr>
          <a:xfrm>
            <a:off x="587880" y="1041120"/>
            <a:ext cx="9155880" cy="5006520"/>
          </a:xfrm>
          <a:prstGeom prst="rect">
            <a:avLst/>
          </a:prstGeom>
        </p:spPr>
      </p:pic>
      <p:sp>
        <p:nvSpPr>
          <p:cNvPr id="128" name="CustomShape 2"/>
          <p:cNvSpPr/>
          <p:nvPr/>
        </p:nvSpPr>
        <p:spPr>
          <a:xfrm>
            <a:off x="1973520" y="297360"/>
            <a:ext cx="6479280" cy="506880"/>
          </a:xfrm>
          <a:prstGeom prst="rect">
            <a:avLst/>
          </a:prstGeom>
        </p:spPr>
        <p:txBody>
          <a:bodyPr bIns="46800" lIns="90000" rIns="90000" tIns="46800" wrap="none"/>
          <a:p>
            <a:pPr>
              <a:buFont typeface="Times New Roman"/>
              <a:buChar char="•"/>
            </a:pPr>
            <a:r>
              <a:rPr lang="en-US"/>
              <a:t>Figure 11-2: Generic two-level architecture</a:t>
            </a:r>
            <a:endParaRPr/>
          </a:p>
        </p:txBody>
      </p:sp>
      <p:sp>
        <p:nvSpPr>
          <p:cNvPr id="129" name="CustomShape 3"/>
          <p:cNvSpPr/>
          <p:nvPr/>
        </p:nvSpPr>
        <p:spPr>
          <a:xfrm>
            <a:off x="2832840" y="5123880"/>
            <a:ext cx="441360" cy="506880"/>
          </a:xfrm>
          <a:prstGeom prst="rect">
            <a:avLst/>
          </a:prstGeom>
        </p:spPr>
        <p:txBody>
          <a:bodyPr bIns="46800" lIns="90000" rIns="90000" tIns="46800" wrap="none"/>
          <a:p>
            <a:pPr>
              <a:lnSpc>
                <a:spcPct val="100000"/>
              </a:lnSpc>
              <a:buFont typeface="Georgia"/>
              <a:buChar char="•"/>
            </a:pPr>
            <a:r>
              <a:rPr b="1" lang="en-US">
                <a:solidFill>
                  <a:srgbClr val="ff0033"/>
                </a:solidFill>
                <a:latin typeface="Georgia"/>
              </a:rPr>
              <a:t>E</a:t>
            </a:r>
            <a:endParaRPr/>
          </a:p>
        </p:txBody>
      </p:sp>
      <p:sp>
        <p:nvSpPr>
          <p:cNvPr id="130" name="CustomShape 4"/>
          <p:cNvSpPr/>
          <p:nvPr/>
        </p:nvSpPr>
        <p:spPr>
          <a:xfrm>
            <a:off x="3936960" y="4115880"/>
            <a:ext cx="429480" cy="506880"/>
          </a:xfrm>
          <a:prstGeom prst="rect">
            <a:avLst/>
          </a:prstGeom>
        </p:spPr>
        <p:txBody>
          <a:bodyPr bIns="46800" lIns="90000" rIns="90000" tIns="46800" wrap="none"/>
          <a:p>
            <a:pPr>
              <a:lnSpc>
                <a:spcPct val="100000"/>
              </a:lnSpc>
              <a:buFont typeface="Georgia"/>
              <a:buChar char="•"/>
            </a:pPr>
            <a:r>
              <a:rPr b="1" lang="en-US">
                <a:solidFill>
                  <a:srgbClr val="ff0033"/>
                </a:solidFill>
                <a:latin typeface="Georgia"/>
              </a:rPr>
              <a:t>T</a:t>
            </a:r>
            <a:endParaRPr/>
          </a:p>
        </p:txBody>
      </p:sp>
      <p:sp>
        <p:nvSpPr>
          <p:cNvPr id="131" name="CustomShape 5"/>
          <p:cNvSpPr/>
          <p:nvPr/>
        </p:nvSpPr>
        <p:spPr>
          <a:xfrm>
            <a:off x="5041440" y="3024000"/>
            <a:ext cx="429480" cy="506880"/>
          </a:xfrm>
          <a:prstGeom prst="rect">
            <a:avLst/>
          </a:prstGeom>
        </p:spPr>
        <p:txBody>
          <a:bodyPr bIns="46800" lIns="90000" rIns="90000" tIns="46800" wrap="none"/>
          <a:p>
            <a:pPr>
              <a:lnSpc>
                <a:spcPct val="100000"/>
              </a:lnSpc>
              <a:buFont typeface="Georgia"/>
              <a:buChar char="•"/>
            </a:pPr>
            <a:r>
              <a:rPr b="1" lang="en-US">
                <a:solidFill>
                  <a:srgbClr val="ff0033"/>
                </a:solidFill>
                <a:latin typeface="Georgia"/>
              </a:rPr>
              <a:t>L</a:t>
            </a:r>
            <a:endParaRPr/>
          </a:p>
        </p:txBody>
      </p:sp>
      <p:sp>
        <p:nvSpPr>
          <p:cNvPr id="132" name="CustomShape 6"/>
          <p:cNvSpPr/>
          <p:nvPr/>
        </p:nvSpPr>
        <p:spPr>
          <a:xfrm>
            <a:off x="5627880" y="3321360"/>
            <a:ext cx="1445400" cy="1448280"/>
          </a:xfrm>
          <a:prstGeom prst="rect">
            <a:avLst/>
          </a:prstGeom>
        </p:spPr>
        <p:txBody>
          <a:bodyPr bIns="46800" lIns="90000" rIns="90000" tIns="46800"/>
          <a:p>
            <a:pPr>
              <a:buFont typeface="Times New Roman"/>
              <a:buChar char="•"/>
            </a:pPr>
            <a:r>
              <a:rPr lang="en-US" sz="2000">
                <a:solidFill>
                  <a:srgbClr val="ff0033"/>
                </a:solidFill>
              </a:rPr>
              <a:t>One, company-wide warehouse</a:t>
            </a:r>
            <a:endParaRPr/>
          </a:p>
        </p:txBody>
      </p:sp>
      <p:sp>
        <p:nvSpPr>
          <p:cNvPr id="133" name="CustomShape 7"/>
          <p:cNvSpPr/>
          <p:nvPr/>
        </p:nvSpPr>
        <p:spPr>
          <a:xfrm>
            <a:off x="279360" y="6131880"/>
            <a:ext cx="9909720" cy="506880"/>
          </a:xfrm>
          <a:prstGeom prst="rect">
            <a:avLst/>
          </a:prstGeom>
        </p:spPr>
        <p:txBody>
          <a:bodyPr bIns="46800" lIns="90000" rIns="90000" tIns="46800" wrap="none"/>
          <a:p>
            <a:pPr>
              <a:buFont typeface="Times New Roman"/>
              <a:buChar char="•"/>
            </a:pPr>
            <a:r>
              <a:rPr lang="en-US">
                <a:solidFill>
                  <a:srgbClr val="ffcc66"/>
                </a:solidFill>
              </a:rPr>
              <a:t>Periodic extraction </a:t>
            </a:r>
            <a:r>
              <a:rPr lang="en-US">
                <a:solidFill>
                  <a:srgbClr val="ffcc66"/>
                </a:solidFill>
                <a:latin typeface="Wingdings"/>
              </a:rPr>
              <a:t></a:t>
            </a:r>
            <a:r>
              <a:rPr lang="en-US">
                <a:solidFill>
                  <a:srgbClr val="ffcc66"/>
                </a:solidFill>
              </a:rPr>
              <a:t> data is not completely current in warehouse</a:t>
            </a:r>
            <a:endParaRPr/>
          </a:p>
        </p:txBody>
      </p:sp>
    </p:spTree>
  </p:cSld>
  <p:timing>
    <p:tnLst>
      <p:par>
        <p:cTn dur="indefinite" id="3" nodeType="tmRoot" restart="never">
          <p:childTnLst>
            <p:seq>
              <p:cTn dur="indefinite" id="4" nodeType="mainSeq">
                <p:childTnLst>
                  <p:par>
                    <p:cTn dur="indefinite" fill="hold" id="5" nodeType="clickEffect">
                      <p:stCondLst>
                        <p:cond delay="indefinite"/>
                      </p:stCondLst>
                      <p:childTnLst>
                        <p:par>
                          <p:cTn dur="indefinite" fill="hold" id="6" nodeType="clickEffect">
                            <p:stCondLst>
                              <p:cond delay="0"/>
                            </p:stCondLst>
                            <p:childTnLst>
                              <p:par>
                                <p:cTn dur="indefinite" fill="hold" id="7" nodeType="clickEffect" presetClass="entr" presetID="2" presetSubtype="4">
                                  <p:stCondLst>
                                    <p:cond delay="0"/>
                                  </p:stCondLst>
                                  <p:childTnLst>
                                    <p:set>
                                      <p:cBhvr>
                                        <p:cTn dur="1" fill="hold" id="8">
                                          <p:stCondLst>
                                            <p:cond delay="0"/>
                                          </p:stCondLst>
                                        </p:cTn>
                                        <p:tgtEl>
                                          <p:spTgt spid="129"/>
                                        </p:tgtEl>
                                        <p:attrNameLst>
                                          <p:attrName>style.visibility</p:attrName>
                                        </p:attrNameLst>
                                      </p:cBhvr>
                                      <p:to>
                                        <p:strVal val="visible"/>
                                      </p:to>
                                    </p:set>
                                    <p:anim calcmode="lin" valueType="num">
                                      <p:cBhvr additive="repl">
                                        <p:cTn dur="500" fill="hold" id="9"/>
                                        <p:tgtEl>
                                          <p:spTgt spid="129"/>
                                        </p:tgtEl>
                                        <p:attrNameLst>
                                          <p:attrName>ppt_x</p:attrName>
                                        </p:attrNameLst>
                                      </p:cBhvr>
                                      <p:tavLst>
                                        <p:tav tm="0">
                                          <p:val>
                                            <p:strVal val="#ppt_x"/>
                                          </p:val>
                                        </p:tav>
                                        <p:tav tm="100000">
                                          <p:val>
                                            <p:strVal val="#ppt_x"/>
                                          </p:val>
                                        </p:tav>
                                      </p:tavLst>
                                    </p:anim>
                                    <p:anim calcmode="lin" valueType="num">
                                      <p:cBhvr additive="repl">
                                        <p:cTn dur="500" fill="hold" id="10"/>
                                        <p:tgtEl>
                                          <p:spTgt spid="129"/>
                                        </p:tgtEl>
                                        <p:attrNameLst>
                                          <p:attrName>ppt_y</p:attrName>
                                        </p:attrNameLst>
                                      </p:cBhvr>
                                      <p:tavLst>
                                        <p:tav tm="0">
                                          <p:val>
                                            <p:strVal val="1+#ppt_h/2"/>
                                          </p:val>
                                        </p:tav>
                                        <p:tav tm="100000">
                                          <p:val>
                                            <p:strVal val="#ppt_y"/>
                                          </p:val>
                                        </p:tav>
                                      </p:tavLst>
                                    </p:anim>
                                  </p:childTnLst>
                                </p:cTn>
                              </p:par>
                            </p:childTnLst>
                          </p:cTn>
                        </p:par>
                      </p:childTnLst>
                    </p:cTn>
                  </p:par>
                  <p:par>
                    <p:cTn dur="indefinite" fill="hold" id="11" nodeType="clickEffect">
                      <p:stCondLst>
                        <p:cond delay="indefinite"/>
                      </p:stCondLst>
                      <p:childTnLst>
                        <p:par>
                          <p:cTn dur="indefinite" fill="hold" id="12" nodeType="clickEffect">
                            <p:stCondLst>
                              <p:cond delay="0"/>
                            </p:stCondLst>
                            <p:childTnLst>
                              <p:par>
                                <p:cTn dur="indefinite" fill="hold" id="13" nodeType="clickEffect" presetClass="entr" presetID="12" presetSubtype="4">
                                  <p:stCondLst>
                                    <p:cond delay="0"/>
                                  </p:stCondLst>
                                  <p:childTnLst>
                                    <p:set>
                                      <p:cBhvr>
                                        <p:cTn dur="1" fill="hold" id="14">
                                          <p:stCondLst>
                                            <p:cond delay="0"/>
                                          </p:stCondLst>
                                        </p:cTn>
                                        <p:tgtEl>
                                          <p:spTgt spid="133"/>
                                        </p:tgtEl>
                                        <p:attrNameLst>
                                          <p:attrName>style.visibility</p:attrName>
                                        </p:attrNameLst>
                                      </p:cBhvr>
                                      <p:to>
                                        <p:strVal val="visible"/>
                                      </p:to>
                                    </p:set>
                                    <p:animEffect filter="slide(fromBottom)" transition="in">
                                      <p:cBhvr additive="repl">
                                        <p:cTn dur="500" fill="hold" id="15"/>
                                        <p:tgtEl>
                                          <p:spTgt spid="133"/>
                                        </p:tgtEl>
                                      </p:cBhvr>
                                    </p:animEffect>
                                  </p:childTnLst>
                                </p:cTn>
                              </p:par>
                            </p:childTnLst>
                          </p:cTn>
                        </p:par>
                      </p:childTnLst>
                    </p:cTn>
                  </p:par>
                  <p:par>
                    <p:cTn dur="indefinite" fill="hold" id="16" nodeType="clickEffect">
                      <p:stCondLst>
                        <p:cond delay="indefinite"/>
                      </p:stCondLst>
                      <p:childTnLst>
                        <p:par>
                          <p:cTn dur="indefinite" fill="hold" id="17" nodeType="clickEffect">
                            <p:stCondLst>
                              <p:cond delay="0"/>
                            </p:stCondLst>
                            <p:childTnLst>
                              <p:par>
                                <p:cTn dur="indefinite" fill="hold" id="18" nodeType="clickEffect" presetClass="entr" presetID="2" presetSubtype="4">
                                  <p:stCondLst>
                                    <p:cond delay="0"/>
                                  </p:stCondLst>
                                  <p:childTnLst>
                                    <p:set>
                                      <p:cBhvr>
                                        <p:cTn dur="1" fill="hold" id="19">
                                          <p:stCondLst>
                                            <p:cond delay="0"/>
                                          </p:stCondLst>
                                        </p:cTn>
                                        <p:tgtEl>
                                          <p:spTgt spid="130"/>
                                        </p:tgtEl>
                                        <p:attrNameLst>
                                          <p:attrName>style.visibility</p:attrName>
                                        </p:attrNameLst>
                                      </p:cBhvr>
                                      <p:to>
                                        <p:strVal val="visible"/>
                                      </p:to>
                                    </p:set>
                                    <p:anim calcmode="lin" valueType="num">
                                      <p:cBhvr additive="repl">
                                        <p:cTn dur="500" fill="hold" id="20"/>
                                        <p:tgtEl>
                                          <p:spTgt spid="130"/>
                                        </p:tgtEl>
                                        <p:attrNameLst>
                                          <p:attrName>ppt_x</p:attrName>
                                        </p:attrNameLst>
                                      </p:cBhvr>
                                      <p:tavLst>
                                        <p:tav tm="0">
                                          <p:val>
                                            <p:strVal val="#ppt_x"/>
                                          </p:val>
                                        </p:tav>
                                        <p:tav tm="100000">
                                          <p:val>
                                            <p:strVal val="#ppt_x"/>
                                          </p:val>
                                        </p:tav>
                                      </p:tavLst>
                                    </p:anim>
                                    <p:anim calcmode="lin" valueType="num">
                                      <p:cBhvr additive="repl">
                                        <p:cTn dur="500" fill="hold" id="21"/>
                                        <p:tgtEl>
                                          <p:spTgt spid="130"/>
                                        </p:tgtEl>
                                        <p:attrNameLst>
                                          <p:attrName>ppt_y</p:attrName>
                                        </p:attrNameLst>
                                      </p:cBhvr>
                                      <p:tavLst>
                                        <p:tav tm="0">
                                          <p:val>
                                            <p:strVal val="1+#ppt_h/2"/>
                                          </p:val>
                                        </p:tav>
                                        <p:tav tm="100000">
                                          <p:val>
                                            <p:strVal val="#ppt_y"/>
                                          </p:val>
                                        </p:tav>
                                      </p:tavLst>
                                    </p:anim>
                                  </p:childTnLst>
                                </p:cTn>
                              </p:par>
                            </p:childTnLst>
                          </p:cTn>
                        </p:par>
                      </p:childTnLst>
                    </p:cTn>
                  </p:par>
                  <p:par>
                    <p:cTn dur="indefinite" fill="hold" id="22" nodeType="clickEffect">
                      <p:stCondLst>
                        <p:cond delay="indefinite"/>
                      </p:stCondLst>
                      <p:childTnLst>
                        <p:par>
                          <p:cTn dur="indefinite" fill="hold" id="23" nodeType="clickEffect">
                            <p:stCondLst>
                              <p:cond delay="0"/>
                            </p:stCondLst>
                            <p:childTnLst>
                              <p:par>
                                <p:cTn dur="indefinite" fill="hold" id="24" nodeType="clickEffect" presetClass="entr" presetID="2" presetSubtype="4">
                                  <p:stCondLst>
                                    <p:cond delay="0"/>
                                  </p:stCondLst>
                                  <p:childTnLst>
                                    <p:set>
                                      <p:cBhvr>
                                        <p:cTn dur="1" fill="hold" id="25">
                                          <p:stCondLst>
                                            <p:cond delay="0"/>
                                          </p:stCondLst>
                                        </p:cTn>
                                        <p:tgtEl>
                                          <p:spTgt spid="131"/>
                                        </p:tgtEl>
                                        <p:attrNameLst>
                                          <p:attrName>style.visibility</p:attrName>
                                        </p:attrNameLst>
                                      </p:cBhvr>
                                      <p:to>
                                        <p:strVal val="visible"/>
                                      </p:to>
                                    </p:set>
                                    <p:anim calcmode="lin" valueType="num">
                                      <p:cBhvr additive="repl">
                                        <p:cTn dur="500" fill="hold" id="26"/>
                                        <p:tgtEl>
                                          <p:spTgt spid="131"/>
                                        </p:tgtEl>
                                        <p:attrNameLst>
                                          <p:attrName>ppt_x</p:attrName>
                                        </p:attrNameLst>
                                      </p:cBhvr>
                                      <p:tavLst>
                                        <p:tav tm="0">
                                          <p:val>
                                            <p:strVal val="#ppt_x"/>
                                          </p:val>
                                        </p:tav>
                                        <p:tav tm="100000">
                                          <p:val>
                                            <p:strVal val="#ppt_x"/>
                                          </p:val>
                                        </p:tav>
                                      </p:tavLst>
                                    </p:anim>
                                    <p:anim calcmode="lin" valueType="num">
                                      <p:cBhvr additive="repl">
                                        <p:cTn dur="500" fill="hold" id="27"/>
                                        <p:tgtEl>
                                          <p:spTgt spid="131"/>
                                        </p:tgtEl>
                                        <p:attrNameLst>
                                          <p:attrName>ppt_y</p:attrName>
                                        </p:attrNameLst>
                                      </p:cBhvr>
                                      <p:tavLst>
                                        <p:tav tm="0">
                                          <p:val>
                                            <p:strVal val="1+#ppt_h/2"/>
                                          </p:val>
                                        </p:tav>
                                        <p:tav tm="100000">
                                          <p:val>
                                            <p:strVal val="#ppt_y"/>
                                          </p:val>
                                        </p:tav>
                                      </p:tavLst>
                                    </p:anim>
                                  </p:childTnLst>
                                </p:cTn>
                              </p:par>
                            </p:childTnLst>
                          </p:cTn>
                        </p:par>
                      </p:childTnLst>
                    </p:cTn>
                  </p:par>
                  <p:par>
                    <p:cTn dur="indefinite" fill="hold" id="28" nodeType="clickEffect">
                      <p:stCondLst>
                        <p:cond delay="indefinite"/>
                      </p:stCondLst>
                      <p:childTnLst>
                        <p:par>
                          <p:cTn dur="indefinite" fill="hold" id="29" nodeType="clickEffect">
                            <p:stCondLst>
                              <p:cond delay="0"/>
                            </p:stCondLst>
                            <p:childTnLst>
                              <p:par>
                                <p:cTn dur="indefinite" fill="hold" id="30" nodeType="clickEffect" presetClass="entr" presetID="5" presetSubtype="10">
                                  <p:stCondLst>
                                    <p:cond delay="0"/>
                                  </p:stCondLst>
                                  <p:childTnLst>
                                    <p:set>
                                      <p:cBhvr>
                                        <p:cTn dur="1" fill="hold" id="31">
                                          <p:stCondLst>
                                            <p:cond delay="0"/>
                                          </p:stCondLst>
                                        </p:cTn>
                                        <p:tgtEl>
                                          <p:spTgt spid="132"/>
                                        </p:tgtEl>
                                        <p:attrNameLst>
                                          <p:attrName>style.visibility</p:attrName>
                                        </p:attrNameLst>
                                      </p:cBhvr>
                                      <p:to>
                                        <p:strVal val="visible"/>
                                      </p:to>
                                    </p:set>
                                    <p:animEffect filter="checkerboard(across)" transition="in">
                                      <p:cBhvr additive="repl">
                                        <p:cTn dur="500" fill="hold" id="32"/>
                                        <p:tgtEl>
                                          <p:spTgt spid="1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CustomShape 1"/>
          <p:cNvSpPr/>
          <p:nvPr/>
        </p:nvSpPr>
        <p:spPr>
          <a:xfrm>
            <a:off x="7223760" y="6887880"/>
            <a:ext cx="2100240" cy="504000"/>
          </a:xfrm>
          <a:prstGeom prst="rect">
            <a:avLst/>
          </a:prstGeom>
        </p:spPr>
        <p:txBody>
          <a:bodyPr anchor="ctr" bIns="46080" lIns="92160" rIns="92160" tIns="46080"/>
          <a:p>
            <a:pPr algn="r">
              <a:buFont typeface="Times New Roman"/>
              <a:buChar char="•"/>
            </a:pPr>
            <a:fld id="{81A17131-9131-4191-B1A1-D13131F1B1F1}" type="slidenum">
              <a:rPr lang="en-US" sz="1400"/>
              <a:t>&lt;number&gt;</a:t>
            </a:fld>
            <a:endParaRPr/>
          </a:p>
        </p:txBody>
      </p:sp>
      <p:sp>
        <p:nvSpPr>
          <p:cNvPr id="135" name="CustomShape 2"/>
          <p:cNvSpPr/>
          <p:nvPr/>
        </p:nvSpPr>
        <p:spPr>
          <a:xfrm>
            <a:off x="1931760" y="419760"/>
            <a:ext cx="6132240" cy="506880"/>
          </a:xfrm>
          <a:prstGeom prst="rect">
            <a:avLst/>
          </a:prstGeom>
        </p:spPr>
        <p:txBody>
          <a:bodyPr bIns="46800" lIns="90000" rIns="90000" tIns="46800"/>
          <a:p>
            <a:pPr algn="ctr">
              <a:lnSpc>
                <a:spcPct val="100000"/>
              </a:lnSpc>
              <a:buFont typeface="Arial"/>
              <a:buChar char="•"/>
            </a:pPr>
            <a:r>
              <a:rPr lang="en-US">
                <a:latin typeface="Arial"/>
              </a:rPr>
              <a:t>Figure 11-6: Three-layer architecture</a:t>
            </a:r>
            <a:endParaRPr/>
          </a:p>
        </p:txBody>
      </p:sp>
      <p:pic>
        <p:nvPicPr>
          <p:cNvPr descr="" id="136" name=""/>
          <p:cNvPicPr/>
          <p:nvPr/>
        </p:nvPicPr>
        <p:blipFill>
          <a:blip r:embed="rId1"/>
          <a:stretch>
            <a:fillRect/>
          </a:stretch>
        </p:blipFill>
        <p:spPr>
          <a:xfrm>
            <a:off x="1008000" y="1008000"/>
            <a:ext cx="8064000" cy="5591160"/>
          </a:xfrm>
          <a:prstGeom prst="rect">
            <a:avLst/>
          </a:prstGeom>
        </p:spPr>
      </p:pic>
    </p:spTree>
  </p:cSld>
  <p:timing>
    <p:tnLst>
      <p:par>
        <p:cTn dur="indefinite" id="33" nodeType="tmRoot" restart="never">
          <p:childTnLst>
            <p:seq>
              <p:cTn id="34"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CustomShape 1"/>
          <p:cNvSpPr/>
          <p:nvPr/>
        </p:nvSpPr>
        <p:spPr>
          <a:xfrm>
            <a:off x="7812000" y="2183400"/>
            <a:ext cx="1931400" cy="4199760"/>
          </a:xfrm>
          <a:prstGeom prst="rect">
            <a:avLst/>
          </a:prstGeom>
          <a:solidFill>
            <a:srgbClr val="a9d7e2"/>
          </a:solidFill>
          <a:ln w="9360">
            <a:solidFill>
              <a:srgbClr val="e7dec9"/>
            </a:solidFill>
            <a:round/>
          </a:ln>
        </p:spPr>
      </p:sp>
      <p:sp>
        <p:nvSpPr>
          <p:cNvPr id="138" name="CustomShape 2"/>
          <p:cNvSpPr/>
          <p:nvPr/>
        </p:nvSpPr>
        <p:spPr>
          <a:xfrm>
            <a:off x="7979760" y="2939760"/>
            <a:ext cx="1847880" cy="2770560"/>
          </a:xfrm>
          <a:prstGeom prst="rect">
            <a:avLst/>
          </a:prstGeom>
        </p:spPr>
        <p:txBody>
          <a:bodyPr bIns="45000" lIns="90000" rIns="90000" tIns="45000"/>
          <a:p>
            <a:pPr>
              <a:lnSpc>
                <a:spcPct val="100000"/>
              </a:lnSpc>
            </a:pPr>
            <a:r>
              <a:rPr b="1" lang="en-US" sz="2400">
                <a:solidFill>
                  <a:srgbClr val="000000"/>
                </a:solidFill>
                <a:latin typeface="Gill Sans MT"/>
              </a:rPr>
              <a:t>Analysis</a:t>
            </a:r>
            <a:endParaRPr/>
          </a:p>
          <a:p>
            <a:pPr>
              <a:lnSpc>
                <a:spcPct val="100000"/>
              </a:lnSpc>
            </a:pPr>
            <a:r>
              <a:rPr b="1" lang="en-US" sz="2400">
                <a:solidFill>
                  <a:srgbClr val="000000"/>
                </a:solidFill>
                <a:latin typeface="Gill Sans MT"/>
              </a:rPr>
              <a:t>Query/ Reporting</a:t>
            </a:r>
            <a:endParaRPr/>
          </a:p>
          <a:p>
            <a:pPr>
              <a:lnSpc>
                <a:spcPct val="100000"/>
              </a:lnSpc>
            </a:pPr>
            <a:r>
              <a:rPr b="1" lang="en-US" sz="2400">
                <a:solidFill>
                  <a:srgbClr val="000000"/>
                </a:solidFill>
                <a:latin typeface="Gill Sans MT"/>
              </a:rPr>
              <a:t>  </a:t>
            </a:r>
            <a:r>
              <a:rPr b="1" lang="en-US" sz="2400">
                <a:solidFill>
                  <a:srgbClr val="000000"/>
                </a:solidFill>
                <a:latin typeface="Gill Sans MT"/>
              </a:rPr>
              <a:t>Data   Mining</a:t>
            </a:r>
            <a:endParaRPr/>
          </a:p>
        </p:txBody>
      </p:sp>
      <p:sp>
        <p:nvSpPr>
          <p:cNvPr id="139" name="CustomShape 3"/>
          <p:cNvSpPr/>
          <p:nvPr/>
        </p:nvSpPr>
        <p:spPr>
          <a:xfrm>
            <a:off x="1512000" y="1343880"/>
            <a:ext cx="3611880" cy="703440"/>
          </a:xfrm>
          <a:prstGeom prst="rect">
            <a:avLst/>
          </a:prstGeom>
        </p:spPr>
        <p:txBody>
          <a:bodyPr bIns="45000" lIns="90000" rIns="90000" tIns="45000"/>
          <a:p>
            <a:pPr>
              <a:lnSpc>
                <a:spcPct val="100000"/>
              </a:lnSpc>
            </a:pPr>
            <a:r>
              <a:rPr b="1" lang="en-US">
                <a:solidFill>
                  <a:srgbClr val="000000"/>
                </a:solidFill>
                <a:latin typeface="Gill Sans MT"/>
              </a:rPr>
              <a:t>Monitoring &amp; Administration</a:t>
            </a:r>
            <a:endParaRPr/>
          </a:p>
        </p:txBody>
      </p:sp>
      <p:sp>
        <p:nvSpPr>
          <p:cNvPr id="140" name="CustomShape 4"/>
          <p:cNvSpPr/>
          <p:nvPr/>
        </p:nvSpPr>
        <p:spPr>
          <a:xfrm>
            <a:off x="1108440" y="2047320"/>
            <a:ext cx="1847880" cy="419760"/>
          </a:xfrm>
          <a:prstGeom prst="rect">
            <a:avLst/>
          </a:prstGeom>
          <a:solidFill>
            <a:srgbClr val="a9d7e2"/>
          </a:solidFill>
          <a:ln w="9360">
            <a:solidFill>
              <a:srgbClr val="e7dec9"/>
            </a:solidFill>
            <a:miter/>
          </a:ln>
        </p:spPr>
      </p:sp>
      <p:sp>
        <p:nvSpPr>
          <p:cNvPr id="141" name="CustomShape 5"/>
          <p:cNvSpPr/>
          <p:nvPr/>
        </p:nvSpPr>
        <p:spPr>
          <a:xfrm>
            <a:off x="3510000" y="1988640"/>
            <a:ext cx="1931400" cy="419760"/>
          </a:xfrm>
          <a:prstGeom prst="rect">
            <a:avLst/>
          </a:prstGeom>
          <a:solidFill>
            <a:srgbClr val="a9d7e2"/>
          </a:solidFill>
          <a:ln w="9360">
            <a:solidFill>
              <a:srgbClr val="e7dec9"/>
            </a:solidFill>
            <a:miter/>
          </a:ln>
        </p:spPr>
      </p:sp>
      <p:sp>
        <p:nvSpPr>
          <p:cNvPr id="142" name="CustomShape 6"/>
          <p:cNvSpPr/>
          <p:nvPr/>
        </p:nvSpPr>
        <p:spPr>
          <a:xfrm>
            <a:off x="2352240" y="2351880"/>
            <a:ext cx="1175400" cy="671760"/>
          </a:xfrm>
          <a:prstGeom prst="rect">
            <a:avLst/>
          </a:prstGeom>
          <a:solidFill>
            <a:srgbClr val="c0654c"/>
          </a:solidFill>
          <a:ln w="9360">
            <a:solidFill>
              <a:srgbClr val="e7dec9"/>
            </a:solidFill>
            <a:round/>
          </a:ln>
        </p:spPr>
      </p:sp>
      <p:sp>
        <p:nvSpPr>
          <p:cNvPr id="143" name="CustomShape 7"/>
          <p:cNvSpPr/>
          <p:nvPr/>
        </p:nvSpPr>
        <p:spPr>
          <a:xfrm>
            <a:off x="3611880" y="2351880"/>
            <a:ext cx="1595880" cy="1005840"/>
          </a:xfrm>
          <a:prstGeom prst="rect">
            <a:avLst/>
          </a:prstGeom>
        </p:spPr>
        <p:txBody>
          <a:bodyPr bIns="45000" lIns="90000" rIns="90000" tIns="45000"/>
          <a:p>
            <a:pPr>
              <a:lnSpc>
                <a:spcPct val="100000"/>
              </a:lnSpc>
            </a:pPr>
            <a:r>
              <a:rPr b="1" lang="en-US">
                <a:solidFill>
                  <a:srgbClr val="000000"/>
                </a:solidFill>
                <a:latin typeface="Gill Sans MT"/>
              </a:rPr>
              <a:t>Metadata Repository</a:t>
            </a:r>
            <a:endParaRPr/>
          </a:p>
        </p:txBody>
      </p:sp>
      <p:sp>
        <p:nvSpPr>
          <p:cNvPr id="144" name="CustomShape 8"/>
          <p:cNvSpPr/>
          <p:nvPr/>
        </p:nvSpPr>
        <p:spPr>
          <a:xfrm>
            <a:off x="1344240" y="3359880"/>
            <a:ext cx="1175400" cy="503640"/>
          </a:xfrm>
          <a:prstGeom prst="rect">
            <a:avLst/>
          </a:prstGeom>
          <a:solidFill>
            <a:srgbClr val="4f271c"/>
          </a:solidFill>
          <a:ln w="9360">
            <a:solidFill>
              <a:srgbClr val="e7dec9"/>
            </a:solidFill>
            <a:round/>
          </a:ln>
        </p:spPr>
      </p:sp>
      <p:sp>
        <p:nvSpPr>
          <p:cNvPr id="145" name="CustomShape 9"/>
          <p:cNvSpPr/>
          <p:nvPr/>
        </p:nvSpPr>
        <p:spPr>
          <a:xfrm>
            <a:off x="1259640" y="3191760"/>
            <a:ext cx="1175400" cy="503640"/>
          </a:xfrm>
          <a:prstGeom prst="rect">
            <a:avLst/>
          </a:prstGeom>
          <a:solidFill>
            <a:srgbClr val="4f271c"/>
          </a:solidFill>
        </p:spPr>
      </p:sp>
      <p:sp>
        <p:nvSpPr>
          <p:cNvPr id="146" name="CustomShape 10"/>
          <p:cNvSpPr/>
          <p:nvPr/>
        </p:nvSpPr>
        <p:spPr>
          <a:xfrm>
            <a:off x="1260000" y="3947760"/>
            <a:ext cx="1427400" cy="704520"/>
          </a:xfrm>
          <a:prstGeom prst="rect">
            <a:avLst/>
          </a:prstGeom>
        </p:spPr>
        <p:txBody>
          <a:bodyPr bIns="45000" lIns="90000" rIns="90000" tIns="45000"/>
          <a:p>
            <a:pPr>
              <a:lnSpc>
                <a:spcPct val="100000"/>
              </a:lnSpc>
            </a:pPr>
            <a:r>
              <a:rPr b="1" lang="en-US">
                <a:solidFill>
                  <a:srgbClr val="000000"/>
                </a:solidFill>
                <a:latin typeface="Gill Sans MT"/>
              </a:rPr>
              <a:t>External Sources</a:t>
            </a:r>
            <a:endParaRPr/>
          </a:p>
        </p:txBody>
      </p:sp>
      <p:sp>
        <p:nvSpPr>
          <p:cNvPr id="147" name="CustomShape 11"/>
          <p:cNvSpPr/>
          <p:nvPr/>
        </p:nvSpPr>
        <p:spPr>
          <a:xfrm>
            <a:off x="1260000" y="4703760"/>
            <a:ext cx="1679400" cy="1005840"/>
          </a:xfrm>
          <a:prstGeom prst="rect">
            <a:avLst/>
          </a:prstGeom>
        </p:spPr>
        <p:txBody>
          <a:bodyPr bIns="45000" lIns="90000" rIns="90000" tIns="45000"/>
          <a:p>
            <a:pPr>
              <a:lnSpc>
                <a:spcPct val="100000"/>
              </a:lnSpc>
            </a:pPr>
            <a:r>
              <a:rPr b="1" lang="en-US">
                <a:solidFill>
                  <a:srgbClr val="000000"/>
                </a:solidFill>
                <a:latin typeface="Gill Sans MT"/>
              </a:rPr>
              <a:t>Operational databases</a:t>
            </a:r>
            <a:endParaRPr/>
          </a:p>
        </p:txBody>
      </p:sp>
      <p:sp>
        <p:nvSpPr>
          <p:cNvPr id="148" name="CustomShape 12"/>
          <p:cNvSpPr/>
          <p:nvPr/>
        </p:nvSpPr>
        <p:spPr>
          <a:xfrm>
            <a:off x="3024000" y="3107880"/>
            <a:ext cx="1679400" cy="2603880"/>
          </a:xfrm>
          <a:prstGeom prst="rect">
            <a:avLst>
              <a:gd fmla="val 50000" name="adj1"/>
              <a:gd fmla="val 25000" name="adj2"/>
            </a:avLst>
          </a:prstGeom>
          <a:solidFill>
            <a:srgbClr val="ffc000"/>
          </a:solidFill>
        </p:spPr>
      </p:sp>
      <p:sp>
        <p:nvSpPr>
          <p:cNvPr id="149" name="CustomShape 13"/>
          <p:cNvSpPr/>
          <p:nvPr/>
        </p:nvSpPr>
        <p:spPr>
          <a:xfrm>
            <a:off x="3107880" y="3780000"/>
            <a:ext cx="1679400" cy="1309320"/>
          </a:xfrm>
          <a:prstGeom prst="rect">
            <a:avLst/>
          </a:prstGeom>
        </p:spPr>
        <p:txBody>
          <a:bodyPr bIns="45000" lIns="90000" rIns="90000" tIns="45000"/>
          <a:p>
            <a:pPr>
              <a:lnSpc>
                <a:spcPct val="100000"/>
              </a:lnSpc>
            </a:pPr>
            <a:r>
              <a:rPr b="1" lang="en-US">
                <a:solidFill>
                  <a:srgbClr val="000000"/>
                </a:solidFill>
                <a:latin typeface="Gill Sans MT"/>
              </a:rPr>
              <a:t>Extract</a:t>
            </a:r>
            <a:endParaRPr/>
          </a:p>
          <a:p>
            <a:pPr>
              <a:lnSpc>
                <a:spcPct val="100000"/>
              </a:lnSpc>
            </a:pPr>
            <a:r>
              <a:rPr b="1" lang="en-US">
                <a:solidFill>
                  <a:srgbClr val="000000"/>
                </a:solidFill>
                <a:latin typeface="Gill Sans MT"/>
              </a:rPr>
              <a:t>Transform</a:t>
            </a:r>
            <a:endParaRPr/>
          </a:p>
          <a:p>
            <a:pPr>
              <a:lnSpc>
                <a:spcPct val="100000"/>
              </a:lnSpc>
            </a:pPr>
            <a:r>
              <a:rPr b="1" lang="en-US">
                <a:solidFill>
                  <a:srgbClr val="000000"/>
                </a:solidFill>
                <a:latin typeface="Gill Sans MT"/>
              </a:rPr>
              <a:t>Load</a:t>
            </a:r>
            <a:endParaRPr/>
          </a:p>
          <a:p>
            <a:pPr>
              <a:lnSpc>
                <a:spcPct val="100000"/>
              </a:lnSpc>
            </a:pPr>
            <a:r>
              <a:rPr b="1" lang="en-US">
                <a:solidFill>
                  <a:srgbClr val="000000"/>
                </a:solidFill>
                <a:latin typeface="Gill Sans MT"/>
              </a:rPr>
              <a:t>Refresh</a:t>
            </a:r>
            <a:endParaRPr/>
          </a:p>
        </p:txBody>
      </p:sp>
      <p:sp>
        <p:nvSpPr>
          <p:cNvPr id="150" name="CustomShape 14"/>
          <p:cNvSpPr/>
          <p:nvPr/>
        </p:nvSpPr>
        <p:spPr>
          <a:xfrm>
            <a:off x="1344240" y="5543640"/>
            <a:ext cx="587520" cy="671760"/>
          </a:xfrm>
          <a:prstGeom prst="rect">
            <a:avLst/>
          </a:prstGeom>
          <a:solidFill>
            <a:srgbClr val="2a6d7d"/>
          </a:solidFill>
          <a:ln w="9360">
            <a:solidFill>
              <a:srgbClr val="e7dec9"/>
            </a:solidFill>
            <a:round/>
          </a:ln>
        </p:spPr>
      </p:sp>
      <p:sp>
        <p:nvSpPr>
          <p:cNvPr id="151" name="CustomShape 15"/>
          <p:cNvSpPr/>
          <p:nvPr/>
        </p:nvSpPr>
        <p:spPr>
          <a:xfrm>
            <a:off x="1512000" y="5627880"/>
            <a:ext cx="587520" cy="671760"/>
          </a:xfrm>
          <a:prstGeom prst="rect">
            <a:avLst/>
          </a:prstGeom>
          <a:solidFill>
            <a:srgbClr val="2a6d7d"/>
          </a:solidFill>
          <a:ln w="9360">
            <a:solidFill>
              <a:srgbClr val="e7dec9"/>
            </a:solidFill>
            <a:round/>
          </a:ln>
        </p:spPr>
      </p:sp>
      <p:sp>
        <p:nvSpPr>
          <p:cNvPr id="152" name="CustomShape 16"/>
          <p:cNvSpPr/>
          <p:nvPr/>
        </p:nvSpPr>
        <p:spPr>
          <a:xfrm>
            <a:off x="1679400" y="5711400"/>
            <a:ext cx="587880" cy="671760"/>
          </a:xfrm>
          <a:prstGeom prst="rect">
            <a:avLst/>
          </a:prstGeom>
          <a:solidFill>
            <a:srgbClr val="2a6d7d"/>
          </a:solidFill>
          <a:ln w="9360">
            <a:solidFill>
              <a:srgbClr val="e7dec9"/>
            </a:solidFill>
            <a:round/>
          </a:ln>
        </p:spPr>
      </p:sp>
      <p:sp>
        <p:nvSpPr>
          <p:cNvPr id="153" name="CustomShape 17"/>
          <p:cNvSpPr/>
          <p:nvPr/>
        </p:nvSpPr>
        <p:spPr>
          <a:xfrm>
            <a:off x="3527640" y="5627880"/>
            <a:ext cx="1175760" cy="1175760"/>
          </a:xfrm>
          <a:prstGeom prst="rect">
            <a:avLst/>
          </a:prstGeom>
          <a:solidFill>
            <a:srgbClr val="e17b7c"/>
          </a:solidFill>
          <a:ln w="9360">
            <a:solidFill>
              <a:srgbClr val="e7dec9"/>
            </a:solidFill>
            <a:round/>
          </a:ln>
        </p:spPr>
      </p:sp>
      <p:sp>
        <p:nvSpPr>
          <p:cNvPr id="154" name="CustomShape 18"/>
          <p:cNvSpPr/>
          <p:nvPr/>
        </p:nvSpPr>
        <p:spPr>
          <a:xfrm>
            <a:off x="4955400" y="5627880"/>
            <a:ext cx="1175760" cy="1175760"/>
          </a:xfrm>
          <a:prstGeom prst="rect">
            <a:avLst/>
          </a:prstGeom>
          <a:solidFill>
            <a:srgbClr val="e17b7c"/>
          </a:solidFill>
          <a:ln w="9360">
            <a:solidFill>
              <a:srgbClr val="e7dec9"/>
            </a:solidFill>
            <a:round/>
          </a:ln>
        </p:spPr>
      </p:sp>
      <p:sp>
        <p:nvSpPr>
          <p:cNvPr id="155" name="CustomShape 19"/>
          <p:cNvSpPr/>
          <p:nvPr/>
        </p:nvSpPr>
        <p:spPr>
          <a:xfrm>
            <a:off x="6383880" y="5627880"/>
            <a:ext cx="1175760" cy="1175760"/>
          </a:xfrm>
          <a:prstGeom prst="rect">
            <a:avLst/>
          </a:prstGeom>
          <a:solidFill>
            <a:srgbClr val="e17b7c"/>
          </a:solidFill>
          <a:ln w="9360">
            <a:solidFill>
              <a:srgbClr val="e7dec9"/>
            </a:solidFill>
            <a:round/>
          </a:ln>
        </p:spPr>
      </p:sp>
      <p:sp>
        <p:nvSpPr>
          <p:cNvPr id="156" name="CustomShape 20"/>
          <p:cNvSpPr/>
          <p:nvPr/>
        </p:nvSpPr>
        <p:spPr>
          <a:xfrm>
            <a:off x="4872240" y="3107880"/>
            <a:ext cx="1175400" cy="1175760"/>
          </a:xfrm>
          <a:prstGeom prst="rect">
            <a:avLst/>
          </a:prstGeom>
          <a:solidFill>
            <a:srgbClr val="84aa33"/>
          </a:solidFill>
          <a:ln w="9360">
            <a:solidFill>
              <a:srgbClr val="e7dec9"/>
            </a:solidFill>
            <a:round/>
          </a:ln>
        </p:spPr>
      </p:sp>
      <p:sp>
        <p:nvSpPr>
          <p:cNvPr id="157" name="CustomShape 21"/>
          <p:cNvSpPr/>
          <p:nvPr/>
        </p:nvSpPr>
        <p:spPr>
          <a:xfrm>
            <a:off x="5124240" y="3695400"/>
            <a:ext cx="1175400" cy="1175760"/>
          </a:xfrm>
          <a:prstGeom prst="rect">
            <a:avLst/>
          </a:prstGeom>
          <a:solidFill>
            <a:srgbClr val="84aa33"/>
          </a:solidFill>
          <a:ln w="9360">
            <a:solidFill>
              <a:srgbClr val="e7dec9"/>
            </a:solidFill>
            <a:round/>
          </a:ln>
        </p:spPr>
      </p:sp>
      <p:sp>
        <p:nvSpPr>
          <p:cNvPr id="158" name="CustomShape 22"/>
          <p:cNvSpPr/>
          <p:nvPr/>
        </p:nvSpPr>
        <p:spPr>
          <a:xfrm>
            <a:off x="4955760" y="3780000"/>
            <a:ext cx="1259640" cy="671400"/>
          </a:xfrm>
          <a:prstGeom prst="rect">
            <a:avLst/>
          </a:prstGeom>
        </p:spPr>
      </p:sp>
      <p:sp>
        <p:nvSpPr>
          <p:cNvPr id="159" name="CustomShape 23"/>
          <p:cNvSpPr/>
          <p:nvPr/>
        </p:nvSpPr>
        <p:spPr>
          <a:xfrm>
            <a:off x="4703760" y="3359880"/>
            <a:ext cx="1763640" cy="1440000"/>
          </a:xfrm>
          <a:prstGeom prst="rect">
            <a:avLst/>
          </a:prstGeom>
        </p:spPr>
        <p:txBody>
          <a:bodyPr bIns="45000" lIns="90000" rIns="90000" tIns="45000"/>
          <a:p>
            <a:pPr algn="ctr">
              <a:lnSpc>
                <a:spcPct val="100000"/>
              </a:lnSpc>
            </a:pPr>
            <a:r>
              <a:rPr b="1" lang="en-US" sz="1600">
                <a:solidFill>
                  <a:srgbClr val="000000"/>
                </a:solidFill>
                <a:latin typeface="Gill Sans MT"/>
              </a:rPr>
              <a:t>DATA</a:t>
            </a:r>
            <a:endParaRPr/>
          </a:p>
          <a:p>
            <a:pPr algn="ctr">
              <a:lnSpc>
                <a:spcPct val="100000"/>
              </a:lnSpc>
            </a:pPr>
            <a:endParaRPr/>
          </a:p>
          <a:p>
            <a:pPr algn="ctr">
              <a:lnSpc>
                <a:spcPct val="100000"/>
              </a:lnSpc>
            </a:pPr>
            <a:r>
              <a:rPr b="1" lang="en-US" sz="1600">
                <a:solidFill>
                  <a:srgbClr val="000000"/>
                </a:solidFill>
                <a:latin typeface="Gill Sans MT"/>
              </a:rPr>
              <a:t>WAREHOUSE</a:t>
            </a:r>
            <a:endParaRPr/>
          </a:p>
          <a:p>
            <a:pPr algn="ctr">
              <a:lnSpc>
                <a:spcPct val="100000"/>
              </a:lnSpc>
            </a:pPr>
            <a:endParaRPr/>
          </a:p>
        </p:txBody>
      </p:sp>
      <p:sp>
        <p:nvSpPr>
          <p:cNvPr id="160" name="CustomShape 24"/>
          <p:cNvSpPr/>
          <p:nvPr/>
        </p:nvSpPr>
        <p:spPr>
          <a:xfrm>
            <a:off x="6467760" y="3528000"/>
            <a:ext cx="1175400" cy="1679400"/>
          </a:xfrm>
          <a:prstGeom prst="rect">
            <a:avLst>
              <a:gd fmla="val 50000" name="adj1"/>
              <a:gd fmla="val 27941" name="adj2"/>
            </a:avLst>
          </a:prstGeom>
          <a:solidFill>
            <a:srgbClr val="ffc000"/>
          </a:solidFill>
        </p:spPr>
      </p:sp>
      <p:sp>
        <p:nvSpPr>
          <p:cNvPr id="161" name="CustomShape 25"/>
          <p:cNvSpPr/>
          <p:nvPr/>
        </p:nvSpPr>
        <p:spPr>
          <a:xfrm>
            <a:off x="6552000" y="4115880"/>
            <a:ext cx="923400" cy="736920"/>
          </a:xfrm>
          <a:prstGeom prst="rect">
            <a:avLst/>
          </a:prstGeom>
        </p:spPr>
        <p:txBody>
          <a:bodyPr bIns="45000" lIns="90000" rIns="90000" tIns="45000"/>
          <a:p>
            <a:pPr>
              <a:lnSpc>
                <a:spcPct val="100000"/>
              </a:lnSpc>
            </a:pPr>
            <a:r>
              <a:rPr b="1" lang="en-US" sz="1900">
                <a:solidFill>
                  <a:srgbClr val="000000"/>
                </a:solidFill>
                <a:latin typeface="Gill Sans MT"/>
              </a:rPr>
              <a:t>Serve</a:t>
            </a:r>
            <a:endParaRPr/>
          </a:p>
        </p:txBody>
      </p:sp>
      <p:sp>
        <p:nvSpPr>
          <p:cNvPr id="162" name="Line 26"/>
          <p:cNvSpPr/>
          <p:nvPr/>
        </p:nvSpPr>
        <p:spPr>
          <a:xfrm flipV="1">
            <a:off x="6215760" y="3024000"/>
            <a:ext cx="504000" cy="419760"/>
          </a:xfrm>
          <a:prstGeom prst="line">
            <a:avLst/>
          </a:prstGeom>
          <a:ln w="9360">
            <a:solidFill>
              <a:srgbClr val="000000"/>
            </a:solidFill>
            <a:round/>
            <a:headEnd len="med" type="triangle" w="med"/>
            <a:tailEnd len="med" type="triangle" w="med"/>
          </a:ln>
        </p:spPr>
      </p:sp>
      <p:sp>
        <p:nvSpPr>
          <p:cNvPr id="163" name="CustomShape 27"/>
          <p:cNvSpPr/>
          <p:nvPr/>
        </p:nvSpPr>
        <p:spPr>
          <a:xfrm>
            <a:off x="6803640" y="2183400"/>
            <a:ext cx="839880" cy="755640"/>
          </a:xfrm>
          <a:prstGeom prst="rect">
            <a:avLst>
              <a:gd fmla="val 25000" name="adj"/>
            </a:avLst>
          </a:prstGeom>
          <a:solidFill>
            <a:srgbClr val="0070c0"/>
          </a:solidFill>
          <a:ln w="9360">
            <a:solidFill>
              <a:srgbClr val="e7dec9"/>
            </a:solidFill>
            <a:miter/>
          </a:ln>
        </p:spPr>
      </p:sp>
      <p:sp>
        <p:nvSpPr>
          <p:cNvPr id="164" name="CustomShape 28"/>
          <p:cNvSpPr/>
          <p:nvPr/>
        </p:nvSpPr>
        <p:spPr>
          <a:xfrm>
            <a:off x="6300000" y="1595880"/>
            <a:ext cx="2183400" cy="771120"/>
          </a:xfrm>
          <a:prstGeom prst="rect">
            <a:avLst/>
          </a:prstGeom>
        </p:spPr>
        <p:txBody>
          <a:bodyPr bIns="45000" lIns="90000" rIns="90000" tIns="45000"/>
          <a:p>
            <a:pPr>
              <a:lnSpc>
                <a:spcPct val="100000"/>
              </a:lnSpc>
            </a:pPr>
            <a:r>
              <a:rPr b="1" lang="en-US" sz="2000">
                <a:solidFill>
                  <a:srgbClr val="000000"/>
                </a:solidFill>
                <a:latin typeface="Gill Sans MT"/>
              </a:rPr>
              <a:t>OLAP servers</a:t>
            </a:r>
            <a:endParaRPr/>
          </a:p>
        </p:txBody>
      </p:sp>
      <p:sp>
        <p:nvSpPr>
          <p:cNvPr id="165" name="Line 29"/>
          <p:cNvSpPr/>
          <p:nvPr/>
        </p:nvSpPr>
        <p:spPr>
          <a:xfrm flipV="1">
            <a:off x="6803640" y="3191760"/>
            <a:ext cx="252000" cy="2268000"/>
          </a:xfrm>
          <a:prstGeom prst="line">
            <a:avLst/>
          </a:prstGeom>
          <a:ln w="9360">
            <a:solidFill>
              <a:srgbClr val="000000"/>
            </a:solidFill>
            <a:round/>
            <a:headEnd len="med" type="triangle" w="med"/>
            <a:tailEnd len="med" type="triangle" w="med"/>
          </a:ln>
        </p:spPr>
      </p:sp>
      <p:sp>
        <p:nvSpPr>
          <p:cNvPr id="166" name="CustomShape 30"/>
          <p:cNvSpPr/>
          <p:nvPr/>
        </p:nvSpPr>
        <p:spPr>
          <a:xfrm>
            <a:off x="4750920" y="4955760"/>
            <a:ext cx="341280" cy="583920"/>
          </a:xfrm>
          <a:prstGeom prst="rect">
            <a:avLst>
              <a:gd fmla="val 50000" name="adj1"/>
              <a:gd fmla="val 25000" name="adj2"/>
            </a:avLst>
          </a:prstGeom>
          <a:solidFill>
            <a:srgbClr val="000000"/>
          </a:solidFill>
          <a:ln w="9360">
            <a:solidFill>
              <a:srgbClr val="e7dec9"/>
            </a:solidFill>
            <a:miter/>
          </a:ln>
        </p:spPr>
      </p:sp>
      <p:sp>
        <p:nvSpPr>
          <p:cNvPr id="167" name="CustomShape 31"/>
          <p:cNvSpPr/>
          <p:nvPr/>
        </p:nvSpPr>
        <p:spPr>
          <a:xfrm>
            <a:off x="5361840" y="5029920"/>
            <a:ext cx="363240" cy="489240"/>
          </a:xfrm>
          <a:prstGeom prst="rect">
            <a:avLst>
              <a:gd fmla="val 50000" name="adj1"/>
              <a:gd fmla="val 25000" name="adj2"/>
            </a:avLst>
          </a:prstGeom>
          <a:solidFill>
            <a:srgbClr val="000000"/>
          </a:solidFill>
          <a:ln w="9360">
            <a:solidFill>
              <a:srgbClr val="e7dec9"/>
            </a:solidFill>
            <a:miter/>
          </a:ln>
        </p:spPr>
      </p:sp>
      <p:sp>
        <p:nvSpPr>
          <p:cNvPr id="168" name="CustomShape 32"/>
          <p:cNvSpPr/>
          <p:nvPr/>
        </p:nvSpPr>
        <p:spPr>
          <a:xfrm>
            <a:off x="5966280" y="5202720"/>
            <a:ext cx="405360" cy="573120"/>
          </a:xfrm>
          <a:prstGeom prst="rect">
            <a:avLst>
              <a:gd fmla="val 50000" name="adj1"/>
              <a:gd fmla="val 25000" name="adj2"/>
            </a:avLst>
          </a:prstGeom>
          <a:solidFill>
            <a:srgbClr val="000000"/>
          </a:solidFill>
          <a:ln w="9360">
            <a:solidFill>
              <a:srgbClr val="e7dec9"/>
            </a:solidFill>
            <a:miter/>
          </a:ln>
        </p:spPr>
      </p:sp>
      <p:sp>
        <p:nvSpPr>
          <p:cNvPr id="169" name="CustomShape 33"/>
          <p:cNvSpPr/>
          <p:nvPr/>
        </p:nvSpPr>
        <p:spPr>
          <a:xfrm>
            <a:off x="1343880" y="335880"/>
            <a:ext cx="8567640" cy="1091880"/>
          </a:xfrm>
          <a:prstGeom prst="rect">
            <a:avLst/>
          </a:prstGeom>
        </p:spPr>
        <p:txBody>
          <a:bodyPr bIns="45000" lIns="90000" rIns="90000" tIns="45000"/>
          <a:p>
            <a:pPr>
              <a:lnSpc>
                <a:spcPct val="100000"/>
              </a:lnSpc>
            </a:pPr>
            <a:r>
              <a:rPr lang="en-US" sz="3400">
                <a:solidFill>
                  <a:srgbClr val="572314"/>
                </a:solidFill>
                <a:latin typeface="Gill Sans MT"/>
              </a:rPr>
              <a:t>DATA WAREHOUSING ARCHITECHURE</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TextShape 1"/>
          <p:cNvSpPr txBox="1"/>
          <p:nvPr/>
        </p:nvSpPr>
        <p:spPr>
          <a:xfrm>
            <a:off x="1260000" y="167760"/>
            <a:ext cx="8587800" cy="956880"/>
          </a:xfrm>
          <a:prstGeom prst="rect">
            <a:avLst/>
          </a:prstGeom>
        </p:spPr>
        <p:txBody>
          <a:bodyPr anchor="ctr" bIns="45000" lIns="90000" rIns="90000" tIns="45000"/>
          <a:p>
            <a:pPr algn="ctr">
              <a:lnSpc>
                <a:spcPct val="100000"/>
              </a:lnSpc>
            </a:pPr>
            <a:r>
              <a:rPr lang="en-US" sz="4800">
                <a:solidFill>
                  <a:srgbClr val="572314"/>
                </a:solidFill>
                <a:latin typeface="Gill Sans MT"/>
              </a:rPr>
              <a:t>BENEFITS</a:t>
            </a:r>
            <a:endParaRPr/>
          </a:p>
        </p:txBody>
      </p:sp>
      <p:sp>
        <p:nvSpPr>
          <p:cNvPr id="171" name="TextShape 2"/>
          <p:cNvSpPr txBox="1"/>
          <p:nvPr/>
        </p:nvSpPr>
        <p:spPr>
          <a:xfrm>
            <a:off x="1260000" y="1260000"/>
            <a:ext cx="8587800" cy="5627880"/>
          </a:xfrm>
          <a:prstGeom prst="rect">
            <a:avLst/>
          </a:prstGeom>
        </p:spPr>
        <p:txBody>
          <a:bodyPr bIns="45000" lIns="90000" rIns="90000" tIns="45000"/>
          <a:p>
            <a:pPr>
              <a:lnSpc>
                <a:spcPct val="100000"/>
              </a:lnSpc>
              <a:buSzPct val="80000"/>
              <a:buFont charset="2" typeface="Wingdings"/>
              <a:buChar char=""/>
            </a:pPr>
            <a:r>
              <a:rPr lang="en-US" sz="2800">
                <a:solidFill>
                  <a:srgbClr val="000000"/>
                </a:solidFill>
                <a:latin typeface="Gill Sans MT"/>
              </a:rPr>
              <a:t>A data warehouse provides a common data model for all data of interest regardless of the data's source.</a:t>
            </a:r>
            <a:endParaRPr/>
          </a:p>
          <a:p>
            <a:pPr>
              <a:lnSpc>
                <a:spcPct val="100000"/>
              </a:lnSpc>
            </a:pPr>
            <a:endParaRPr/>
          </a:p>
          <a:p>
            <a:pPr>
              <a:lnSpc>
                <a:spcPct val="100000"/>
              </a:lnSpc>
              <a:buSzPct val="80000"/>
              <a:buFont charset="2" typeface="Wingdings"/>
              <a:buChar char=""/>
            </a:pPr>
            <a:r>
              <a:rPr lang="en-US" sz="2800">
                <a:solidFill>
                  <a:srgbClr val="000000"/>
                </a:solidFill>
                <a:latin typeface="Gill Sans MT"/>
              </a:rPr>
              <a:t>Prior to loading data into the data warehouse, inconsistencies are identified and resolved. This greatly simplifies reporting and analysis.</a:t>
            </a:r>
            <a:endParaRPr/>
          </a:p>
          <a:p>
            <a:pPr>
              <a:lnSpc>
                <a:spcPct val="100000"/>
              </a:lnSpc>
            </a:pPr>
            <a:endParaRPr/>
          </a:p>
          <a:p>
            <a:pPr>
              <a:lnSpc>
                <a:spcPct val="100000"/>
              </a:lnSpc>
              <a:buSzPct val="80000"/>
              <a:buFont charset="2" typeface="Wingdings"/>
              <a:buChar char=""/>
            </a:pPr>
            <a:r>
              <a:rPr lang="en-US" sz="2800">
                <a:solidFill>
                  <a:srgbClr val="000000"/>
                </a:solidFill>
                <a:latin typeface="Gill Sans MT"/>
              </a:rPr>
              <a:t>Information in the data warehouse is under the control of data warehouse users so that, even if the source system data is cleared over time, the information in the warehouse can be stored safely for extended periods of time.</a:t>
            </a:r>
            <a:endParaRPr/>
          </a:p>
          <a:p>
            <a:pPr>
              <a:lnSpc>
                <a:spcPct val="100000"/>
              </a:lnSpc>
            </a:pP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TextShape 1"/>
          <p:cNvSpPr txBox="1"/>
          <p:nvPr/>
        </p:nvSpPr>
        <p:spPr>
          <a:xfrm>
            <a:off x="1427760" y="671760"/>
            <a:ext cx="8419680" cy="6131880"/>
          </a:xfrm>
          <a:prstGeom prst="rect">
            <a:avLst/>
          </a:prstGeom>
        </p:spPr>
        <p:txBody>
          <a:bodyPr bIns="45000" lIns="90000" rIns="90000" tIns="45000"/>
          <a:p>
            <a:pPr>
              <a:lnSpc>
                <a:spcPct val="100000"/>
              </a:lnSpc>
              <a:buSzPct val="80000"/>
              <a:buFont charset="2" typeface="Wingdings"/>
              <a:buChar char=""/>
            </a:pPr>
            <a:r>
              <a:rPr lang="en-US" sz="2800">
                <a:solidFill>
                  <a:srgbClr val="000000"/>
                </a:solidFill>
                <a:latin typeface="Gill Sans MT"/>
              </a:rPr>
              <a:t>Because they are separate from operational systems, data warehouses provide retrieval of data without slowing down operational systems.</a:t>
            </a:r>
            <a:endParaRPr/>
          </a:p>
          <a:p>
            <a:pPr>
              <a:lnSpc>
                <a:spcPct val="100000"/>
              </a:lnSpc>
            </a:pPr>
            <a:endParaRPr/>
          </a:p>
          <a:p>
            <a:pPr>
              <a:lnSpc>
                <a:spcPct val="100000"/>
              </a:lnSpc>
              <a:buSzPct val="80000"/>
              <a:buFont charset="2" typeface="Wingdings"/>
              <a:buChar char=""/>
            </a:pPr>
            <a:r>
              <a:rPr lang="en-US" sz="2800">
                <a:solidFill>
                  <a:srgbClr val="000000"/>
                </a:solidFill>
                <a:latin typeface="Gill Sans MT"/>
              </a:rPr>
              <a:t>Data warehouses facilitate decision support system applications such as trend reports, exception reports, and reports that show actual performance versus goals.</a:t>
            </a:r>
            <a:endParaRPr/>
          </a:p>
          <a:p>
            <a:pPr>
              <a:lnSpc>
                <a:spcPct val="100000"/>
              </a:lnSpc>
            </a:pPr>
            <a:endParaRPr/>
          </a:p>
          <a:p>
            <a:pPr>
              <a:lnSpc>
                <a:spcPct val="100000"/>
              </a:lnSpc>
              <a:buSzPct val="80000"/>
              <a:buFont charset="2" typeface="Wingdings"/>
              <a:buChar char=""/>
            </a:pPr>
            <a:r>
              <a:rPr lang="en-US" sz="2800">
                <a:solidFill>
                  <a:srgbClr val="000000"/>
                </a:solidFill>
                <a:latin typeface="Gill Sans MT"/>
              </a:rPr>
              <a:t>Data warehouses can work in conjunction with and, hence, enhance the value of operational business applications, notably customer relationship management (CRM) systems.</a:t>
            </a:r>
            <a:endParaRPr/>
          </a:p>
          <a:p>
            <a:pPr>
              <a:lnSpc>
                <a:spcPct val="100000"/>
              </a:lnSpc>
            </a:pPr>
            <a:endParaRPr/>
          </a:p>
          <a:p>
            <a:pPr>
              <a:lnSpc>
                <a:spcPct val="10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