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1" r:id="rId2"/>
    <p:sldId id="257" r:id="rId3"/>
    <p:sldId id="279" r:id="rId4"/>
    <p:sldId id="276" r:id="rId5"/>
    <p:sldId id="282" r:id="rId6"/>
    <p:sldId id="283" r:id="rId7"/>
    <p:sldId id="284" r:id="rId8"/>
    <p:sldId id="289" r:id="rId9"/>
    <p:sldId id="287" r:id="rId10"/>
    <p:sldId id="288" r:id="rId11"/>
    <p:sldId id="280" r:id="rId12"/>
    <p:sldId id="262" r:id="rId13"/>
    <p:sldId id="260" r:id="rId14"/>
    <p:sldId id="259" r:id="rId15"/>
    <p:sldId id="263" r:id="rId16"/>
    <p:sldId id="264" r:id="rId17"/>
    <p:sldId id="261" r:id="rId18"/>
    <p:sldId id="266" r:id="rId19"/>
    <p:sldId id="268" r:id="rId20"/>
    <p:sldId id="26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60"/>
  </p:normalViewPr>
  <p:slideViewPr>
    <p:cSldViewPr>
      <p:cViewPr varScale="1">
        <p:scale>
          <a:sx n="86" d="100"/>
          <a:sy n="86" d="100"/>
        </p:scale>
        <p:origin x="78" y="4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956814CD-314D-4B75-A9A2-E1B44EF65972}" type="datetimeFigureOut">
              <a:rPr lang="en-US" smtClean="0"/>
              <a:pPr/>
              <a:t>11/2/2016</a:t>
            </a:fld>
            <a:endParaRPr lang="en-US" dirty="0"/>
          </a:p>
        </p:txBody>
      </p:sp>
      <p:sp>
        <p:nvSpPr>
          <p:cNvPr id="17" name="Footer Placeholder 16"/>
          <p:cNvSpPr>
            <a:spLocks noGrp="1"/>
          </p:cNvSpPr>
          <p:nvPr>
            <p:ph type="ftr" sz="quarter" idx="11"/>
          </p:nvPr>
        </p:nvSpPr>
        <p:spPr>
          <a:xfrm>
            <a:off x="5410200" y="4205288"/>
            <a:ext cx="1295400" cy="457200"/>
          </a:xfrm>
        </p:spPr>
        <p:txBody>
          <a:bodyPr/>
          <a:lstStyle/>
          <a:p>
            <a:endParaRPr lang="en-US" dirty="0"/>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20D4B1CE-BF17-4641-9DEA-423C99B1287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6814CD-314D-4B75-A9A2-E1B44EF65972}" type="datetimeFigureOut">
              <a:rPr lang="en-US" smtClean="0"/>
              <a:pPr/>
              <a:t>11/2/2016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D4B1CE-BF17-4641-9DEA-423C99B1287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6814CD-314D-4B75-A9A2-E1B44EF65972}" type="datetimeFigureOut">
              <a:rPr lang="en-US" smtClean="0"/>
              <a:pPr/>
              <a:t>11/2/2016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D4B1CE-BF17-4641-9DEA-423C99B1287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956814CD-314D-4B75-A9A2-E1B44EF65972}" type="datetimeFigureOut">
              <a:rPr lang="en-US" smtClean="0"/>
              <a:pPr/>
              <a:t>11/2/2016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D4B1CE-BF17-4641-9DEA-423C99B1287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956814CD-314D-4B75-A9A2-E1B44EF65972}" type="datetimeFigureOut">
              <a:rPr lang="en-US" smtClean="0"/>
              <a:pPr/>
              <a:t>11/2/2016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0D4B1CE-BF17-4641-9DEA-423C99B1287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6814CD-314D-4B75-A9A2-E1B44EF65972}" type="datetimeFigureOut">
              <a:rPr lang="en-US" smtClean="0"/>
              <a:pPr/>
              <a:t>11/2/2016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D4B1CE-BF17-4641-9DEA-423C99B1287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956814CD-314D-4B75-A9A2-E1B44EF65972}" type="datetimeFigureOut">
              <a:rPr lang="en-US" smtClean="0"/>
              <a:pPr/>
              <a:t>11/2/2016</a:t>
            </a:fld>
            <a:endParaRPr lang="en-US" dirty="0"/>
          </a:p>
        </p:txBody>
      </p:sp>
      <p:sp>
        <p:nvSpPr>
          <p:cNvPr id="27" name="Slide Number Placeholder 26"/>
          <p:cNvSpPr>
            <a:spLocks noGrp="1"/>
          </p:cNvSpPr>
          <p:nvPr>
            <p:ph type="sldNum" sz="quarter" idx="11"/>
          </p:nvPr>
        </p:nvSpPr>
        <p:spPr/>
        <p:txBody>
          <a:bodyPr rtlCol="0"/>
          <a:lstStyle/>
          <a:p>
            <a:fld id="{20D4B1CE-BF17-4641-9DEA-423C99B12878}" type="slidenum">
              <a:rPr lang="en-US" smtClean="0"/>
              <a:pPr/>
              <a:t>‹#›</a:t>
            </a:fld>
            <a:endParaRPr lang="en-US" dirty="0"/>
          </a:p>
        </p:txBody>
      </p:sp>
      <p:sp>
        <p:nvSpPr>
          <p:cNvPr id="28" name="Footer Placeholder 27"/>
          <p:cNvSpPr>
            <a:spLocks noGrp="1"/>
          </p:cNvSpPr>
          <p:nvPr>
            <p:ph type="ftr" sz="quarter" idx="12"/>
          </p:nvPr>
        </p:nvSpPr>
        <p:spPr/>
        <p:txBody>
          <a:bodyPr rtlCol="0"/>
          <a:lstStyle/>
          <a:p>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956814CD-314D-4B75-A9A2-E1B44EF65972}" type="datetimeFigureOut">
              <a:rPr lang="en-US" smtClean="0"/>
              <a:pPr/>
              <a:t>11/2/2016</a:t>
            </a:fld>
            <a:endParaRPr lang="en-US" dirty="0"/>
          </a:p>
        </p:txBody>
      </p:sp>
      <p:sp>
        <p:nvSpPr>
          <p:cNvPr id="4" name="Footer Placeholder 3"/>
          <p:cNvSpPr>
            <a:spLocks noGrp="1"/>
          </p:cNvSpPr>
          <p:nvPr>
            <p:ph type="ftr" sz="quarter" idx="11"/>
          </p:nvPr>
        </p:nvSpPr>
        <p:spPr>
          <a:xfrm>
            <a:off x="5257800" y="612648"/>
            <a:ext cx="1325880" cy="457200"/>
          </a:xfrm>
        </p:spPr>
        <p:txBody>
          <a:bodyPr/>
          <a:lstStyle/>
          <a:p>
            <a:endParaRPr lang="en-US" dirty="0"/>
          </a:p>
        </p:txBody>
      </p:sp>
      <p:sp>
        <p:nvSpPr>
          <p:cNvPr id="5" name="Slide Number Placeholder 4"/>
          <p:cNvSpPr>
            <a:spLocks noGrp="1"/>
          </p:cNvSpPr>
          <p:nvPr>
            <p:ph type="sldNum" sz="quarter" idx="12"/>
          </p:nvPr>
        </p:nvSpPr>
        <p:spPr>
          <a:xfrm>
            <a:off x="8174736" y="2272"/>
            <a:ext cx="762000" cy="365760"/>
          </a:xfrm>
        </p:spPr>
        <p:txBody>
          <a:bodyPr/>
          <a:lstStyle/>
          <a:p>
            <a:fld id="{20D4B1CE-BF17-4641-9DEA-423C99B1287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6814CD-314D-4B75-A9A2-E1B44EF65972}" type="datetimeFigureOut">
              <a:rPr lang="en-US" smtClean="0"/>
              <a:pPr/>
              <a:t>11/2/2016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0D4B1CE-BF17-4641-9DEA-423C99B1287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956814CD-314D-4B75-A9A2-E1B44EF65972}" type="datetimeFigureOut">
              <a:rPr lang="en-US" smtClean="0"/>
              <a:pPr/>
              <a:t>11/2/2016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D4B1CE-BF17-4641-9DEA-423C99B1287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56814CD-314D-4B75-A9A2-E1B44EF65972}" type="datetimeFigureOut">
              <a:rPr lang="en-US" smtClean="0"/>
              <a:pPr/>
              <a:t>11/2/2016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0D4B1CE-BF17-4641-9DEA-423C99B1287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956814CD-314D-4B75-A9A2-E1B44EF65972}" type="datetimeFigureOut">
              <a:rPr lang="en-US" smtClean="0"/>
              <a:pPr/>
              <a:t>11/2/2016</a:t>
            </a:fld>
            <a:endParaRPr lang="en-US" dirty="0"/>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dirty="0"/>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0D4B1CE-BF17-4641-9DEA-423C99B1287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Internet Services</a:t>
            </a:r>
            <a:endParaRPr lang="en-US" dirty="0"/>
          </a:p>
        </p:txBody>
      </p:sp>
      <p:sp>
        <p:nvSpPr>
          <p:cNvPr id="3" name="Text Placeholder 2"/>
          <p:cNvSpPr>
            <a:spLocks noGrp="1"/>
          </p:cNvSpPr>
          <p:nvPr>
            <p:ph type="body" idx="1"/>
          </p:nvPr>
        </p:nvSpPr>
        <p:spPr/>
        <p:txBody>
          <a:bodyPr/>
          <a:lstStyle/>
          <a:p>
            <a:r>
              <a:rPr lang="en-US" dirty="0" smtClean="0"/>
              <a:t>Prepared </a:t>
            </a:r>
            <a:r>
              <a:rPr lang="en-US" dirty="0" err="1" smtClean="0"/>
              <a:t>by:Miss</a:t>
            </a:r>
            <a:r>
              <a:rPr lang="en-US" dirty="0" smtClean="0"/>
              <a:t> </a:t>
            </a:r>
            <a:r>
              <a:rPr lang="en-US" dirty="0" err="1" smtClean="0"/>
              <a:t>Bushra</a:t>
            </a:r>
            <a:endParaRPr lang="en-US" dirty="0" smtClean="0"/>
          </a:p>
          <a:p>
            <a:r>
              <a:rPr lang="en-US" dirty="0" smtClean="0"/>
              <a:t>Lecturer of </a:t>
            </a:r>
            <a:r>
              <a:rPr lang="en-US" dirty="0" err="1" smtClean="0"/>
              <a:t>Iqra</a:t>
            </a:r>
            <a:r>
              <a:rPr lang="en-US" dirty="0" smtClean="0"/>
              <a:t> Girls College Sargodha</a:t>
            </a:r>
            <a:endParaRPr lang="en-US" dirty="0"/>
          </a:p>
        </p:txBody>
      </p:sp>
    </p:spTree>
    <p:extLst>
      <p:ext uri="{BB962C8B-B14F-4D97-AF65-F5344CB8AC3E}">
        <p14:creationId xmlns:p14="http://schemas.microsoft.com/office/powerpoint/2010/main" val="31484979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en-US" dirty="0" smtClean="0"/>
              <a:t>IRL</a:t>
            </a:r>
            <a:endParaRPr lang="en-US" dirty="0"/>
          </a:p>
        </p:txBody>
      </p:sp>
      <p:sp>
        <p:nvSpPr>
          <p:cNvPr id="3" name="Content Placeholder 2"/>
          <p:cNvSpPr>
            <a:spLocks noGrp="1"/>
          </p:cNvSpPr>
          <p:nvPr>
            <p:ph idx="1"/>
          </p:nvPr>
        </p:nvSpPr>
        <p:spPr/>
        <p:txBody>
          <a:bodyPr/>
          <a:lstStyle/>
          <a:p>
            <a:pPr marL="109728" indent="0" algn="just">
              <a:buNone/>
            </a:pPr>
            <a:r>
              <a:rPr lang="en-US" b="1" dirty="0" smtClean="0"/>
              <a:t>internet </a:t>
            </a:r>
            <a:r>
              <a:rPr lang="en-US" b="1" dirty="0"/>
              <a:t>Relay Chat</a:t>
            </a:r>
            <a:r>
              <a:rPr lang="en-US" dirty="0"/>
              <a:t>, or </a:t>
            </a:r>
            <a:r>
              <a:rPr lang="en-US" b="1" dirty="0"/>
              <a:t>IRC</a:t>
            </a:r>
            <a:r>
              <a:rPr lang="en-US" dirty="0"/>
              <a:t>, is a protocol that allows users that connect to </a:t>
            </a:r>
            <a:r>
              <a:rPr lang="en-US" b="1" dirty="0"/>
              <a:t>Internet Relay Chat</a:t>
            </a:r>
            <a:r>
              <a:rPr lang="en-US" dirty="0"/>
              <a:t> Servers to have </a:t>
            </a:r>
            <a:r>
              <a:rPr lang="en-US" dirty="0" err="1" smtClean="0"/>
              <a:t>conversataion</a:t>
            </a:r>
            <a:r>
              <a:rPr lang="en-US" dirty="0" smtClean="0"/>
              <a:t> </a:t>
            </a:r>
            <a:r>
              <a:rPr lang="en-US" dirty="0"/>
              <a:t>with others in real time. Users connect to </a:t>
            </a:r>
            <a:r>
              <a:rPr lang="en-US" b="1" dirty="0"/>
              <a:t>IRC</a:t>
            </a:r>
            <a:r>
              <a:rPr lang="en-US" dirty="0"/>
              <a:t> Servers using an </a:t>
            </a:r>
            <a:r>
              <a:rPr lang="en-US" b="1" dirty="0"/>
              <a:t>IRC</a:t>
            </a:r>
            <a:r>
              <a:rPr lang="en-US" dirty="0"/>
              <a:t> Client. </a:t>
            </a:r>
          </a:p>
        </p:txBody>
      </p:sp>
    </p:spTree>
    <p:extLst>
      <p:ext uri="{BB962C8B-B14F-4D97-AF65-F5344CB8AC3E}">
        <p14:creationId xmlns:p14="http://schemas.microsoft.com/office/powerpoint/2010/main" val="3095800408"/>
      </p:ext>
    </p:extLst>
  </p:cSld>
  <p:clrMapOvr>
    <a:masterClrMapping/>
  </p:clrMapOvr>
  <p:transition>
    <p:circl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en-US" dirty="0" smtClean="0"/>
              <a:t>INSTANT MESSAGING</a:t>
            </a:r>
            <a:endParaRPr lang="en-US" dirty="0"/>
          </a:p>
        </p:txBody>
      </p:sp>
      <p:sp>
        <p:nvSpPr>
          <p:cNvPr id="3" name="Content Placeholder 2"/>
          <p:cNvSpPr>
            <a:spLocks noGrp="1"/>
          </p:cNvSpPr>
          <p:nvPr>
            <p:ph idx="1"/>
          </p:nvPr>
        </p:nvSpPr>
        <p:spPr/>
        <p:txBody>
          <a:bodyPr/>
          <a:lstStyle/>
          <a:p>
            <a:pPr marL="109728" indent="0" algn="just">
              <a:buNone/>
            </a:pPr>
            <a:r>
              <a:rPr lang="en-US" dirty="0" err="1" smtClean="0"/>
              <a:t>Instatnt</a:t>
            </a:r>
            <a:r>
              <a:rPr lang="en-US" dirty="0" smtClean="0"/>
              <a:t> messaging is a real time internet communication </a:t>
            </a:r>
            <a:r>
              <a:rPr lang="en-US" dirty="0" err="1" smtClean="0"/>
              <a:t>service.It</a:t>
            </a:r>
            <a:r>
              <a:rPr lang="en-US" dirty="0" smtClean="0"/>
              <a:t> uses text based conversation similar to </a:t>
            </a:r>
            <a:r>
              <a:rPr lang="en-US" smtClean="0"/>
              <a:t>chat groups.</a:t>
            </a:r>
            <a:endParaRPr lang="en-US" dirty="0"/>
          </a:p>
          <a:p>
            <a:pPr marL="109728" indent="0" algn="just">
              <a:buNone/>
            </a:pPr>
            <a:endParaRPr lang="en-US" dirty="0"/>
          </a:p>
        </p:txBody>
      </p:sp>
    </p:spTree>
    <p:extLst>
      <p:ext uri="{BB962C8B-B14F-4D97-AF65-F5344CB8AC3E}">
        <p14:creationId xmlns:p14="http://schemas.microsoft.com/office/powerpoint/2010/main" val="3148539041"/>
      </p:ext>
    </p:extLst>
  </p:cSld>
  <p:clrMapOvr>
    <a:masterClrMapping/>
  </p:clrMapOvr>
  <p:transition>
    <p:circl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ctr"/>
            <a:r>
              <a:rPr lang="en-US" dirty="0" smtClean="0"/>
              <a:t>E-Mail</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Electronic mail is probably the most popular and widely used internet service.</a:t>
            </a:r>
          </a:p>
          <a:p>
            <a:pPr algn="just"/>
            <a:r>
              <a:rPr lang="en-US" dirty="0" smtClean="0"/>
              <a:t>It is used to send text messages electronically to individuals or groups of people.</a:t>
            </a:r>
          </a:p>
          <a:p>
            <a:pPr algn="just"/>
            <a:r>
              <a:rPr lang="en-US" dirty="0" smtClean="0"/>
              <a:t>You can send or receive attached mails like documents, pictures, audio and video, with messages.</a:t>
            </a:r>
          </a:p>
          <a:p>
            <a:pPr algn="just"/>
            <a:r>
              <a:rPr lang="en-US" dirty="0" smtClean="0"/>
              <a:t>It is a fast, efficient and cost effective way to communicate with friends, family members or colleagues in any part of the world.</a:t>
            </a:r>
          </a:p>
          <a:p>
            <a:pPr algn="just"/>
            <a:endParaRPr lang="en-US" dirty="0"/>
          </a:p>
        </p:txBody>
      </p:sp>
    </p:spTree>
  </p:cSld>
  <p:clrMapOvr>
    <a:masterClrMapping/>
  </p:clrMapOvr>
  <p:transition>
    <p:circl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ctr"/>
            <a:r>
              <a:rPr lang="en-US" dirty="0" smtClean="0"/>
              <a:t>Newsgroups</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This service allows you to communicate with people to share your interests.</a:t>
            </a:r>
          </a:p>
          <a:p>
            <a:pPr algn="just"/>
            <a:r>
              <a:rPr lang="en-US" dirty="0" smtClean="0"/>
              <a:t>For example, if you want to discuss about the latest development , you can join any group.</a:t>
            </a:r>
          </a:p>
        </p:txBody>
      </p:sp>
    </p:spTree>
  </p:cSld>
  <p:clrMapOvr>
    <a:masterClrMapping/>
  </p:clrMapOvr>
  <p:transition>
    <p:plu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en-US" dirty="0" smtClean="0"/>
              <a:t>Chat Services</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Chatting is a way of communication on the Internet by means of exchanging text messages.</a:t>
            </a:r>
          </a:p>
          <a:p>
            <a:pPr algn="just"/>
            <a:r>
              <a:rPr lang="en-US" dirty="0" smtClean="0"/>
              <a:t>It is one of the most commonly used services of the Internet.</a:t>
            </a:r>
          </a:p>
          <a:p>
            <a:pPr algn="just"/>
            <a:r>
              <a:rPr lang="en-US" dirty="0" smtClean="0"/>
              <a:t>Specialized chat programs like Yahoo Messenger, Facebook etc. are available for the purpose.</a:t>
            </a:r>
            <a:endParaRPr lang="en-US" dirty="0"/>
          </a:p>
        </p:txBody>
      </p:sp>
    </p:spTree>
  </p:cSld>
  <p:clrMapOvr>
    <a:masterClrMapping/>
  </p:clrMapOvr>
  <p:transition>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ctr"/>
            <a:r>
              <a:rPr lang="en-US" dirty="0" smtClean="0"/>
              <a:t>Social Networking</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Social networking establishes interconnected Internet communities that help people make contacts that would be good for them to know, but that they would be unlikely to have met otherwise.</a:t>
            </a:r>
          </a:p>
          <a:p>
            <a:pPr algn="just"/>
            <a:r>
              <a:rPr lang="en-US" dirty="0" smtClean="0"/>
              <a:t>Social networking sites allow help strangers connect, based on shared interests or views or common language or religion or nationality-based identities.</a:t>
            </a:r>
          </a:p>
          <a:p>
            <a:pPr algn="just"/>
            <a:r>
              <a:rPr lang="en-US" dirty="0" smtClean="0"/>
              <a:t>MySpace, Facebook, and Twitter are some social networking sites.</a:t>
            </a:r>
            <a:endParaRPr lang="en-GB" dirty="0" smtClean="0"/>
          </a:p>
          <a:p>
            <a:pPr algn="just"/>
            <a:endParaRPr lang="en-US" dirty="0"/>
          </a:p>
        </p:txBody>
      </p:sp>
    </p:spTree>
  </p:cSld>
  <p:clrMapOvr>
    <a:masterClrMapping/>
  </p:clrMapOvr>
  <p:transition>
    <p:plu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ctr"/>
            <a:r>
              <a:rPr lang="en-US" dirty="0" smtClean="0"/>
              <a:t>E-Shopping</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The process of  shopping done over the internet is called online shopping or E-shopping.</a:t>
            </a:r>
          </a:p>
          <a:p>
            <a:pPr algn="just"/>
            <a:r>
              <a:rPr lang="en-US" dirty="0" smtClean="0"/>
              <a:t>It is very popular amongst users because it is more efficient than physically going into stores.</a:t>
            </a:r>
          </a:p>
          <a:p>
            <a:pPr algn="just"/>
            <a:r>
              <a:rPr lang="en-US" dirty="0" smtClean="0"/>
              <a:t>The internet provides the environment where shoppers’ demands are fulfilled.</a:t>
            </a:r>
          </a:p>
          <a:p>
            <a:pPr algn="just"/>
            <a:r>
              <a:rPr lang="en-US" dirty="0" smtClean="0"/>
              <a:t>Using the Internet, a shopper can scrutinise the product’s prices from various stores     sitting at one place.</a:t>
            </a:r>
            <a:endParaRPr lang="en-GB" dirty="0" smtClean="0"/>
          </a:p>
          <a:p>
            <a:pPr algn="just"/>
            <a:endParaRPr lang="en-US" dirty="0"/>
          </a:p>
        </p:txBody>
      </p:sp>
    </p:spTree>
  </p:cSld>
  <p:clrMapOvr>
    <a:masterClrMapping/>
  </p:clrMapOvr>
  <p:transition>
    <p:circl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ctr"/>
            <a:r>
              <a:rPr lang="en-US" dirty="0" smtClean="0"/>
              <a:t>Blogs</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pPr algn="just"/>
            <a:r>
              <a:rPr lang="en-US" dirty="0" smtClean="0"/>
              <a:t>A blog is a website that allows users to share opinions and discuss various topics in the form of an online journal.</a:t>
            </a:r>
            <a:endParaRPr lang="en-GB" dirty="0" smtClean="0"/>
          </a:p>
          <a:p>
            <a:pPr algn="just"/>
            <a:r>
              <a:rPr lang="en-US" dirty="0" smtClean="0"/>
              <a:t>A blog is normally a single page of entries. There may be older entries but the “main page” is what people would like to see.</a:t>
            </a:r>
          </a:p>
          <a:p>
            <a:pPr marL="109728" indent="0" algn="just">
              <a:buNone/>
            </a:pPr>
            <a:endParaRPr lang="en-US" dirty="0" smtClean="0"/>
          </a:p>
          <a:p>
            <a:pPr algn="just"/>
            <a:endParaRPr lang="en-US" dirty="0"/>
          </a:p>
        </p:txBody>
      </p:sp>
    </p:spTree>
  </p:cSld>
  <p:clrMapOvr>
    <a:masterClrMapping/>
  </p:clrMapOvr>
  <p:transition>
    <p:plus/>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ctr"/>
            <a:r>
              <a:rPr lang="en-US" dirty="0" smtClean="0"/>
              <a:t>Telnet</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Telnet is a network service that allows you to log into  a remote host and execute commands on it as if you were logged in locally.</a:t>
            </a:r>
          </a:p>
          <a:p>
            <a:r>
              <a:rPr lang="en-US" dirty="0" smtClean="0"/>
              <a:t>It is generally used by software developers and by those who need to use specific applications or data located at a particular host computer.</a:t>
            </a:r>
            <a:endParaRPr lang="en-US" dirty="0"/>
          </a:p>
        </p:txBody>
      </p:sp>
    </p:spTree>
  </p:cSld>
  <p:clrMapOvr>
    <a:masterClrMapping/>
  </p:clrMapOvr>
  <p:transition>
    <p:plus/>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lstStyle/>
          <a:p>
            <a:pPr algn="ctr"/>
            <a:r>
              <a:rPr lang="en-US" dirty="0" smtClean="0"/>
              <a:t>Video Conferencing</a:t>
            </a:r>
            <a:endParaRPr lang="en-US" dirty="0"/>
          </a:p>
        </p:txBody>
      </p:sp>
      <p:sp>
        <p:nvSpPr>
          <p:cNvPr id="3" name="Content Placeholder 2"/>
          <p:cNvSpPr>
            <a:spLocks noGrp="1"/>
          </p:cNvSpPr>
          <p:nvPr>
            <p:ph idx="1"/>
          </p:nvPr>
        </p:nvSpPr>
        <p:spPr/>
        <p:style>
          <a:lnRef idx="1">
            <a:schemeClr val="accent2"/>
          </a:lnRef>
          <a:fillRef idx="2">
            <a:schemeClr val="accent2"/>
          </a:fillRef>
          <a:effectRef idx="1">
            <a:schemeClr val="accent2"/>
          </a:effectRef>
          <a:fontRef idx="minor">
            <a:schemeClr val="dk1"/>
          </a:fontRef>
        </p:style>
        <p:txBody>
          <a:bodyPr/>
          <a:lstStyle/>
          <a:p>
            <a:r>
              <a:rPr lang="en-US" dirty="0" smtClean="0"/>
              <a:t>It refers to real time video communication between terminals.</a:t>
            </a:r>
          </a:p>
          <a:p>
            <a:r>
              <a:rPr lang="en-US" dirty="0" smtClean="0"/>
              <a:t>You basically need a webcam and a personal computer to start video conferencing.</a:t>
            </a:r>
          </a:p>
          <a:p>
            <a:r>
              <a:rPr lang="en-US" dirty="0" smtClean="0"/>
              <a:t>It is extremely useful because it saves both time and travel expense</a:t>
            </a:r>
            <a:endParaRPr lang="en-US" dirty="0"/>
          </a:p>
        </p:txBody>
      </p:sp>
    </p:spTree>
  </p:cSld>
  <p:clrMapOvr>
    <a:masterClrMapping/>
  </p:clrMapOvr>
  <p:transition>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en-US" dirty="0" smtClean="0"/>
              <a:t>Internet Services</a:t>
            </a:r>
            <a:endParaRPr lang="en-US" dirty="0"/>
          </a:p>
        </p:txBody>
      </p:sp>
      <p:sp>
        <p:nvSpPr>
          <p:cNvPr id="3" name="Content Placeholder 2"/>
          <p:cNvSpPr>
            <a:spLocks noGrp="1"/>
          </p:cNvSpPr>
          <p:nvPr>
            <p:ph idx="1"/>
          </p:nvPr>
        </p:nvSpPr>
        <p:spPr/>
        <p:txBody>
          <a:bodyPr/>
          <a:lstStyle/>
          <a:p>
            <a:pPr marL="0" indent="0">
              <a:buFontTx/>
              <a:buNone/>
            </a:pPr>
            <a:r>
              <a:rPr lang="en-US" dirty="0"/>
              <a:t>There are many, but we will look at only the following:</a:t>
            </a:r>
          </a:p>
          <a:p>
            <a:pPr marL="0" indent="0"/>
            <a:endParaRPr lang="en-US" dirty="0"/>
          </a:p>
          <a:p>
            <a:pPr marL="0" indent="0"/>
            <a:r>
              <a:rPr lang="en-US" dirty="0"/>
              <a:t> </a:t>
            </a:r>
            <a:r>
              <a:rPr lang="en-US" dirty="0" smtClean="0"/>
              <a:t>WWW</a:t>
            </a:r>
          </a:p>
          <a:p>
            <a:pPr marL="0" indent="0"/>
            <a:r>
              <a:rPr lang="en-US" dirty="0" smtClean="0"/>
              <a:t>  Telnet</a:t>
            </a:r>
          </a:p>
          <a:p>
            <a:pPr marL="0" indent="0"/>
            <a:r>
              <a:rPr lang="en-US" dirty="0" smtClean="0"/>
              <a:t>  Social Networking</a:t>
            </a:r>
            <a:endParaRPr lang="en-US" dirty="0"/>
          </a:p>
          <a:p>
            <a:pPr marL="0" indent="0"/>
            <a:r>
              <a:rPr lang="en-US" dirty="0"/>
              <a:t>  </a:t>
            </a:r>
            <a:r>
              <a:rPr lang="en-US" dirty="0" err="1"/>
              <a:t>eMail</a:t>
            </a:r>
            <a:endParaRPr lang="en-US" dirty="0"/>
          </a:p>
          <a:p>
            <a:pPr marL="0" indent="0"/>
            <a:r>
              <a:rPr lang="en-US" dirty="0"/>
              <a:t>  </a:t>
            </a:r>
            <a:r>
              <a:rPr lang="en-US" dirty="0" smtClean="0"/>
              <a:t>News Group</a:t>
            </a:r>
            <a:endParaRPr lang="en-US" dirty="0"/>
          </a:p>
          <a:p>
            <a:pPr marL="0" indent="0"/>
            <a:r>
              <a:rPr lang="en-US" dirty="0"/>
              <a:t>  </a:t>
            </a:r>
            <a:r>
              <a:rPr lang="en-US" dirty="0" smtClean="0"/>
              <a:t>VoIP</a:t>
            </a:r>
          </a:p>
          <a:p>
            <a:pPr marL="0" indent="0"/>
            <a:r>
              <a:rPr lang="en-US" dirty="0" smtClean="0"/>
              <a:t>  E-Commerce</a:t>
            </a:r>
          </a:p>
          <a:p>
            <a:pPr marL="0" indent="0">
              <a:buNone/>
            </a:pPr>
            <a:endParaRPr lang="en-US" dirty="0"/>
          </a:p>
          <a:p>
            <a:pPr marL="109728" indent="0" algn="just">
              <a:buNone/>
            </a:pPr>
            <a:endParaRPr lang="en-US" dirty="0"/>
          </a:p>
        </p:txBody>
      </p:sp>
    </p:spTree>
  </p:cSld>
  <p:clrMapOvr>
    <a:masterClrMapping/>
  </p:clrMapOvr>
  <p:transition>
    <p:circl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14600" y="2743200"/>
            <a:ext cx="5105400" cy="1200329"/>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72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rench Script MT" pitchFamily="66" charset="0"/>
              </a:rPr>
              <a:t>Thank You</a:t>
            </a:r>
            <a:endParaRPr lang="en-US" sz="72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French Script MT" pitchFamily="66" charset="0"/>
            </a:endParaRPr>
          </a:p>
        </p:txBody>
      </p:sp>
      <p:pic>
        <p:nvPicPr>
          <p:cNvPr id="5" name="Picture 2" descr="C:\Program Files\Microsoft Office\MEDIA\CAGCAT10\j0292020.wmf"/>
          <p:cNvPicPr>
            <a:picLocks noChangeAspect="1" noChangeArrowheads="1"/>
          </p:cNvPicPr>
          <p:nvPr/>
        </p:nvPicPr>
        <p:blipFill>
          <a:blip r:embed="rId2"/>
          <a:srcRect/>
          <a:stretch>
            <a:fillRect/>
          </a:stretch>
        </p:blipFill>
        <p:spPr bwMode="auto">
          <a:xfrm>
            <a:off x="838200" y="1828800"/>
            <a:ext cx="2326234" cy="2207873"/>
          </a:xfrm>
          <a:prstGeom prst="rect">
            <a:avLst/>
          </a:prstGeom>
          <a:noFill/>
        </p:spPr>
      </p:pic>
    </p:spTree>
  </p:cSld>
  <p:clrMapOvr>
    <a:masterClrMapping/>
  </p:clrMapOvr>
  <p:transition>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en-US" dirty="0" smtClean="0"/>
              <a:t>Internet Services</a:t>
            </a:r>
            <a:endParaRPr lang="en-US" dirty="0"/>
          </a:p>
        </p:txBody>
      </p:sp>
      <p:sp>
        <p:nvSpPr>
          <p:cNvPr id="3" name="Content Placeholder 2"/>
          <p:cNvSpPr>
            <a:spLocks noGrp="1"/>
          </p:cNvSpPr>
          <p:nvPr>
            <p:ph idx="1"/>
          </p:nvPr>
        </p:nvSpPr>
        <p:spPr/>
        <p:txBody>
          <a:bodyPr/>
          <a:lstStyle/>
          <a:p>
            <a:pPr marL="0" indent="0">
              <a:buFontTx/>
              <a:buNone/>
            </a:pPr>
            <a:r>
              <a:rPr lang="en-US" dirty="0"/>
              <a:t>There are many, but we will look at only the following:</a:t>
            </a:r>
          </a:p>
          <a:p>
            <a:pPr marL="0" indent="0"/>
            <a:endParaRPr lang="en-US" dirty="0"/>
          </a:p>
          <a:p>
            <a:pPr marL="0" indent="0"/>
            <a:r>
              <a:rPr lang="en-US" dirty="0" smtClean="0"/>
              <a:t>  Video Conferencing</a:t>
            </a:r>
          </a:p>
          <a:p>
            <a:pPr marL="0" indent="0"/>
            <a:r>
              <a:rPr lang="en-US" dirty="0" smtClean="0"/>
              <a:t>  FTP</a:t>
            </a:r>
          </a:p>
          <a:p>
            <a:pPr marL="0" indent="0"/>
            <a:r>
              <a:rPr lang="en-US" dirty="0" smtClean="0"/>
              <a:t>  Internet Relay Chat</a:t>
            </a:r>
            <a:endParaRPr lang="en-US" dirty="0"/>
          </a:p>
          <a:p>
            <a:pPr marL="0" indent="0"/>
            <a:r>
              <a:rPr lang="en-US" dirty="0"/>
              <a:t>  </a:t>
            </a:r>
            <a:r>
              <a:rPr lang="en-US" dirty="0" smtClean="0"/>
              <a:t>Instant messaging</a:t>
            </a:r>
            <a:endParaRPr lang="en-US" dirty="0"/>
          </a:p>
          <a:p>
            <a:pPr marL="0" indent="0"/>
            <a:r>
              <a:rPr lang="en-US" dirty="0"/>
              <a:t>  </a:t>
            </a:r>
            <a:r>
              <a:rPr lang="en-US" dirty="0" smtClean="0"/>
              <a:t>News Group</a:t>
            </a:r>
          </a:p>
          <a:p>
            <a:pPr marL="0" indent="0"/>
            <a:r>
              <a:rPr lang="en-US" dirty="0"/>
              <a:t> </a:t>
            </a:r>
            <a:r>
              <a:rPr lang="en-US" dirty="0" smtClean="0"/>
              <a:t>E –shopping</a:t>
            </a:r>
          </a:p>
          <a:p>
            <a:pPr marL="0" indent="0"/>
            <a:r>
              <a:rPr lang="en-US"/>
              <a:t> </a:t>
            </a:r>
            <a:r>
              <a:rPr lang="en-US" smtClean="0"/>
              <a:t>blogs</a:t>
            </a:r>
            <a:endParaRPr lang="en-US" dirty="0"/>
          </a:p>
          <a:p>
            <a:pPr marL="0" indent="0">
              <a:buNone/>
            </a:pPr>
            <a:endParaRPr lang="en-US" dirty="0" smtClean="0"/>
          </a:p>
          <a:p>
            <a:pPr marL="0" indent="0">
              <a:buNone/>
            </a:pPr>
            <a:endParaRPr lang="en-US" dirty="0"/>
          </a:p>
          <a:p>
            <a:pPr marL="109728" indent="0" algn="just">
              <a:buNone/>
            </a:pPr>
            <a:endParaRPr lang="en-US" dirty="0"/>
          </a:p>
        </p:txBody>
      </p:sp>
    </p:spTree>
    <p:extLst>
      <p:ext uri="{BB962C8B-B14F-4D97-AF65-F5344CB8AC3E}">
        <p14:creationId xmlns:p14="http://schemas.microsoft.com/office/powerpoint/2010/main" val="2178075170"/>
      </p:ext>
    </p:extLst>
  </p:cSld>
  <p:clrMapOvr>
    <a:masterClrMapping/>
  </p:clrMapOvr>
  <p:transition>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en-US" dirty="0" smtClean="0"/>
              <a:t>WWW</a:t>
            </a:r>
            <a:endParaRPr lang="en-US" dirty="0"/>
          </a:p>
        </p:txBody>
      </p:sp>
      <p:sp>
        <p:nvSpPr>
          <p:cNvPr id="3" name="Content Placeholder 2"/>
          <p:cNvSpPr>
            <a:spLocks noGrp="1"/>
          </p:cNvSpPr>
          <p:nvPr>
            <p:ph idx="1"/>
          </p:nvPr>
        </p:nvSpPr>
        <p:spPr/>
        <p:txBody>
          <a:bodyPr/>
          <a:lstStyle/>
          <a:p>
            <a:pPr marL="109728" indent="0" algn="just">
              <a:buNone/>
            </a:pPr>
            <a:r>
              <a:rPr lang="en-US" dirty="0" smtClean="0"/>
              <a:t>www stands for world wide web.it is also called </a:t>
            </a:r>
            <a:r>
              <a:rPr lang="en-US" dirty="0" err="1" smtClean="0"/>
              <a:t>web.It</a:t>
            </a:r>
            <a:r>
              <a:rPr lang="en-US" dirty="0" smtClean="0"/>
              <a:t> provide the facility to publish information on the internet.it </a:t>
            </a:r>
            <a:r>
              <a:rPr lang="en-US" smtClean="0"/>
              <a:t>is collection of web pages.</a:t>
            </a:r>
            <a:endParaRPr lang="en-US" dirty="0"/>
          </a:p>
        </p:txBody>
      </p:sp>
    </p:spTree>
    <p:extLst>
      <p:ext uri="{BB962C8B-B14F-4D97-AF65-F5344CB8AC3E}">
        <p14:creationId xmlns:p14="http://schemas.microsoft.com/office/powerpoint/2010/main" val="1904531663"/>
      </p:ext>
    </p:extLst>
  </p:cSld>
  <p:clrMapOvr>
    <a:masterClrMapping/>
  </p:clrMapOvr>
  <p:transition>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en-US" dirty="0" smtClean="0"/>
              <a:t>E-mail</a:t>
            </a:r>
            <a:endParaRPr lang="en-US" dirty="0"/>
          </a:p>
        </p:txBody>
      </p:sp>
      <p:sp>
        <p:nvSpPr>
          <p:cNvPr id="3" name="Content Placeholder 2"/>
          <p:cNvSpPr>
            <a:spLocks noGrp="1"/>
          </p:cNvSpPr>
          <p:nvPr>
            <p:ph idx="1"/>
          </p:nvPr>
        </p:nvSpPr>
        <p:spPr/>
        <p:txBody>
          <a:bodyPr/>
          <a:lstStyle/>
          <a:p>
            <a:pPr algn="just"/>
            <a:r>
              <a:rPr lang="en-US" dirty="0"/>
              <a:t>Electronic mail is probably the most popular and widely used internet service.</a:t>
            </a:r>
          </a:p>
          <a:p>
            <a:pPr algn="just"/>
            <a:r>
              <a:rPr lang="en-US" dirty="0"/>
              <a:t>It is used to send text messages electronically to individuals or groups of people.</a:t>
            </a:r>
          </a:p>
          <a:p>
            <a:pPr algn="just"/>
            <a:r>
              <a:rPr lang="en-US" dirty="0"/>
              <a:t>You can send or receive attached mails like documents, pictures, audio and video, with messages.</a:t>
            </a:r>
          </a:p>
          <a:p>
            <a:pPr algn="just"/>
            <a:r>
              <a:rPr lang="en-US" dirty="0"/>
              <a:t>It is a fast, efficient and cost effective way to communicate with friends, family members or colleagues in any part of the world.</a:t>
            </a:r>
          </a:p>
          <a:p>
            <a:pPr algn="just"/>
            <a:endParaRPr lang="en-US" dirty="0"/>
          </a:p>
          <a:p>
            <a:pPr marL="109728" indent="0" algn="just">
              <a:buNone/>
            </a:pPr>
            <a:endParaRPr lang="en-US" dirty="0"/>
          </a:p>
        </p:txBody>
      </p:sp>
    </p:spTree>
    <p:extLst>
      <p:ext uri="{BB962C8B-B14F-4D97-AF65-F5344CB8AC3E}">
        <p14:creationId xmlns:p14="http://schemas.microsoft.com/office/powerpoint/2010/main" val="3129695684"/>
      </p:ext>
    </p:extLst>
  </p:cSld>
  <p:clrMapOvr>
    <a:masterClrMapping/>
  </p:clrMapOvr>
  <p:transition>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en-US" dirty="0" smtClean="0"/>
              <a:t>Social Networking</a:t>
            </a:r>
            <a:endParaRPr lang="en-US" dirty="0"/>
          </a:p>
        </p:txBody>
      </p:sp>
      <p:sp>
        <p:nvSpPr>
          <p:cNvPr id="3" name="Content Placeholder 2"/>
          <p:cNvSpPr>
            <a:spLocks noGrp="1"/>
          </p:cNvSpPr>
          <p:nvPr>
            <p:ph idx="1"/>
          </p:nvPr>
        </p:nvSpPr>
        <p:spPr/>
        <p:txBody>
          <a:bodyPr/>
          <a:lstStyle/>
          <a:p>
            <a:pPr marL="109728" indent="0" algn="just">
              <a:buNone/>
            </a:pPr>
            <a:r>
              <a:rPr lang="en-US" dirty="0"/>
              <a:t>A </a:t>
            </a:r>
            <a:r>
              <a:rPr lang="en-US" b="1" dirty="0"/>
              <a:t>social networking service</a:t>
            </a:r>
            <a:r>
              <a:rPr lang="en-US" dirty="0"/>
              <a:t> (also </a:t>
            </a:r>
            <a:r>
              <a:rPr lang="en-US" b="1" dirty="0"/>
              <a:t>social networking</a:t>
            </a:r>
            <a:r>
              <a:rPr lang="en-US" dirty="0"/>
              <a:t> site, SNS or </a:t>
            </a:r>
            <a:r>
              <a:rPr lang="en-US" b="1" dirty="0"/>
              <a:t>social</a:t>
            </a:r>
            <a:r>
              <a:rPr lang="en-US" dirty="0"/>
              <a:t> media) is an online platform that is used by people to build </a:t>
            </a:r>
            <a:r>
              <a:rPr lang="en-US" b="1" dirty="0"/>
              <a:t>social networks</a:t>
            </a:r>
            <a:r>
              <a:rPr lang="en-US" dirty="0"/>
              <a:t> or </a:t>
            </a:r>
            <a:r>
              <a:rPr lang="en-US" b="1" dirty="0"/>
              <a:t>social</a:t>
            </a:r>
            <a:r>
              <a:rPr lang="en-US" dirty="0"/>
              <a:t> relations with other people who share similar personal or career interests, activities, backgrounds or real-life connections.</a:t>
            </a:r>
          </a:p>
        </p:txBody>
      </p:sp>
    </p:spTree>
    <p:extLst>
      <p:ext uri="{BB962C8B-B14F-4D97-AF65-F5344CB8AC3E}">
        <p14:creationId xmlns:p14="http://schemas.microsoft.com/office/powerpoint/2010/main" val="2418424188"/>
      </p:ext>
    </p:extLst>
  </p:cSld>
  <p:clrMapOvr>
    <a:masterClrMapping/>
  </p:clrMapOvr>
  <p:transition>
    <p:circl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en-US" dirty="0" smtClean="0"/>
              <a:t>VOIP</a:t>
            </a:r>
            <a:endParaRPr lang="en-US" dirty="0"/>
          </a:p>
        </p:txBody>
      </p:sp>
      <p:sp>
        <p:nvSpPr>
          <p:cNvPr id="3" name="Content Placeholder 2"/>
          <p:cNvSpPr>
            <a:spLocks noGrp="1"/>
          </p:cNvSpPr>
          <p:nvPr>
            <p:ph idx="1"/>
          </p:nvPr>
        </p:nvSpPr>
        <p:spPr/>
        <p:txBody>
          <a:bodyPr/>
          <a:lstStyle/>
          <a:p>
            <a:pPr marL="109728" indent="0" algn="just">
              <a:buNone/>
            </a:pPr>
            <a:r>
              <a:rPr lang="en-US" b="1" dirty="0"/>
              <a:t>Voice over Internet Protocol</a:t>
            </a:r>
            <a:r>
              <a:rPr lang="en-US" dirty="0"/>
              <a:t> is a category of hardware and software that enables people to use the Internet as the transmission medium for telephone calls by sending voice data in packets using IP rather than by traditional circuit transmissions of the PSTN.</a:t>
            </a:r>
          </a:p>
        </p:txBody>
      </p:sp>
    </p:spTree>
    <p:extLst>
      <p:ext uri="{BB962C8B-B14F-4D97-AF65-F5344CB8AC3E}">
        <p14:creationId xmlns:p14="http://schemas.microsoft.com/office/powerpoint/2010/main" val="490997311"/>
      </p:ext>
    </p:extLst>
  </p:cSld>
  <p:clrMapOvr>
    <a:masterClrMapping/>
  </p:clrMapOvr>
  <p:transition>
    <p:circl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en-US" dirty="0" smtClean="0"/>
              <a:t>Video conferencing</a:t>
            </a:r>
            <a:endParaRPr lang="en-US" dirty="0"/>
          </a:p>
        </p:txBody>
      </p:sp>
      <p:sp>
        <p:nvSpPr>
          <p:cNvPr id="3" name="Content Placeholder 2"/>
          <p:cNvSpPr>
            <a:spLocks noGrp="1"/>
          </p:cNvSpPr>
          <p:nvPr>
            <p:ph idx="1"/>
          </p:nvPr>
        </p:nvSpPr>
        <p:spPr/>
        <p:txBody>
          <a:bodyPr/>
          <a:lstStyle/>
          <a:p>
            <a:pPr marL="109728" indent="0" algn="just">
              <a:buNone/>
            </a:pPr>
            <a:r>
              <a:rPr lang="en-US" b="1" dirty="0"/>
              <a:t>Videoconferencing</a:t>
            </a:r>
            <a:r>
              <a:rPr lang="en-US" dirty="0"/>
              <a:t> (VC) is the conduct of a videoconference (also known as a </a:t>
            </a:r>
            <a:r>
              <a:rPr lang="en-US" b="1" dirty="0"/>
              <a:t>video conference</a:t>
            </a:r>
            <a:r>
              <a:rPr lang="en-US" dirty="0"/>
              <a:t> or </a:t>
            </a:r>
            <a:r>
              <a:rPr lang="en-US" dirty="0" err="1"/>
              <a:t>videoteleconference</a:t>
            </a:r>
            <a:r>
              <a:rPr lang="en-US" dirty="0"/>
              <a:t>) by a set of telecommunication technologies which allow two or more locations to communicate by simultaneous two-way </a:t>
            </a:r>
            <a:r>
              <a:rPr lang="en-US" b="1" dirty="0"/>
              <a:t>video</a:t>
            </a:r>
            <a:r>
              <a:rPr lang="en-US" dirty="0"/>
              <a:t> and audio transmissions.</a:t>
            </a:r>
          </a:p>
        </p:txBody>
      </p:sp>
    </p:spTree>
    <p:extLst>
      <p:ext uri="{BB962C8B-B14F-4D97-AF65-F5344CB8AC3E}">
        <p14:creationId xmlns:p14="http://schemas.microsoft.com/office/powerpoint/2010/main" val="3534690678"/>
      </p:ext>
    </p:extLst>
  </p:cSld>
  <p:clrMapOvr>
    <a:masterClrMapping/>
  </p:clrMapOvr>
  <p:transition>
    <p:circl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2"/>
          </a:fillRef>
          <a:effectRef idx="1">
            <a:schemeClr val="accent2"/>
          </a:effectRef>
          <a:fontRef idx="minor">
            <a:schemeClr val="lt1"/>
          </a:fontRef>
        </p:style>
        <p:txBody>
          <a:bodyPr>
            <a:normAutofit/>
          </a:bodyPr>
          <a:lstStyle/>
          <a:p>
            <a:pPr algn="ctr"/>
            <a:r>
              <a:rPr lang="en-US" dirty="0" smtClean="0"/>
              <a:t>FTP</a:t>
            </a:r>
            <a:endParaRPr lang="en-US" dirty="0"/>
          </a:p>
        </p:txBody>
      </p:sp>
      <p:sp>
        <p:nvSpPr>
          <p:cNvPr id="3" name="Content Placeholder 2"/>
          <p:cNvSpPr>
            <a:spLocks noGrp="1"/>
          </p:cNvSpPr>
          <p:nvPr>
            <p:ph idx="1"/>
          </p:nvPr>
        </p:nvSpPr>
        <p:spPr/>
        <p:txBody>
          <a:bodyPr/>
          <a:lstStyle/>
          <a:p>
            <a:pPr marL="109728" indent="0" algn="just">
              <a:buNone/>
            </a:pPr>
            <a:r>
              <a:rPr lang="en-US" dirty="0" smtClean="0"/>
              <a:t>File transfer protocol is used to transfer files over the </a:t>
            </a:r>
            <a:r>
              <a:rPr lang="en-US" dirty="0" err="1" smtClean="0"/>
              <a:t>internet.Audio</a:t>
            </a:r>
            <a:r>
              <a:rPr lang="en-US" dirty="0" smtClean="0"/>
              <a:t> video , graphic and data file can be uploaded or downloaded using this protocol</a:t>
            </a:r>
            <a:r>
              <a:rPr lang="en-US" dirty="0"/>
              <a:t>. The File Transfer Protocol(FTP) makes it possible to upload files from a local computer(FTP client) to a remote computer(FTP server) or download files from a remote computer to a local computer.</a:t>
            </a:r>
            <a:endParaRPr lang="en-GB" dirty="0"/>
          </a:p>
          <a:p>
            <a:pPr marL="109728" indent="0" algn="just">
              <a:buNone/>
            </a:pPr>
            <a:endParaRPr lang="en-US" dirty="0"/>
          </a:p>
        </p:txBody>
      </p:sp>
    </p:spTree>
    <p:extLst>
      <p:ext uri="{BB962C8B-B14F-4D97-AF65-F5344CB8AC3E}">
        <p14:creationId xmlns:p14="http://schemas.microsoft.com/office/powerpoint/2010/main" val="551857315"/>
      </p:ext>
    </p:extLst>
  </p:cSld>
  <p:clrMapOvr>
    <a:masterClrMapping/>
  </p:clrMapOvr>
  <p:transition>
    <p:circl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160</TotalTime>
  <Words>871</Words>
  <Application>Microsoft Office PowerPoint</Application>
  <PresentationFormat>On-screen Show (4:3)</PresentationFormat>
  <Paragraphs>75</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French Script MT</vt:lpstr>
      <vt:lpstr>Georgia</vt:lpstr>
      <vt:lpstr>Tw Cen MT</vt:lpstr>
      <vt:lpstr>Wingdings 2</vt:lpstr>
      <vt:lpstr>Urban</vt:lpstr>
      <vt:lpstr>Internet Services</vt:lpstr>
      <vt:lpstr>Internet Services</vt:lpstr>
      <vt:lpstr>Internet Services</vt:lpstr>
      <vt:lpstr>WWW</vt:lpstr>
      <vt:lpstr>E-mail</vt:lpstr>
      <vt:lpstr>Social Networking</vt:lpstr>
      <vt:lpstr>VOIP</vt:lpstr>
      <vt:lpstr>Video conferencing</vt:lpstr>
      <vt:lpstr>FTP</vt:lpstr>
      <vt:lpstr>IRL</vt:lpstr>
      <vt:lpstr>INSTANT MESSAGING</vt:lpstr>
      <vt:lpstr>E-Mail</vt:lpstr>
      <vt:lpstr>Newsgroups</vt:lpstr>
      <vt:lpstr>Chat Services</vt:lpstr>
      <vt:lpstr>Social Networking</vt:lpstr>
      <vt:lpstr>E-Shopping</vt:lpstr>
      <vt:lpstr>Blogs</vt:lpstr>
      <vt:lpstr>Telnet</vt:lpstr>
      <vt:lpstr>Video Conferencing</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Services of the Internet</dc:title>
  <dc:creator>Guest</dc:creator>
  <cp:lastModifiedBy>Power by Gmc</cp:lastModifiedBy>
  <cp:revision>31</cp:revision>
  <dcterms:created xsi:type="dcterms:W3CDTF">2012-07-07T05:46:21Z</dcterms:created>
  <dcterms:modified xsi:type="dcterms:W3CDTF">2016-11-02T07:43:17Z</dcterms:modified>
</cp:coreProperties>
</file>