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264" r:id="rId33"/>
    <p:sldId id="265" r:id="rId34"/>
    <p:sldId id="266" r:id="rId35"/>
    <p:sldId id="267" r:id="rId36"/>
    <p:sldId id="268" r:id="rId37"/>
    <p:sldId id="269" r:id="rId38"/>
    <p:sldId id="270" r:id="rId39"/>
    <p:sldId id="271" r:id="rId40"/>
    <p:sldId id="272" r:id="rId41"/>
    <p:sldId id="273" r:id="rId42"/>
    <p:sldId id="274" r:id="rId43"/>
    <p:sldId id="275" r:id="rId44"/>
    <p:sldId id="276" r:id="rId45"/>
    <p:sldId id="277" r:id="rId46"/>
    <p:sldId id="278" r:id="rId47"/>
    <p:sldId id="279" r:id="rId48"/>
    <p:sldId id="280" r:id="rId49"/>
    <p:sldId id="281" r:id="rId50"/>
    <p:sldId id="282" r:id="rId51"/>
    <p:sldId id="283" r:id="rId52"/>
    <p:sldId id="284" r:id="rId53"/>
    <p:sldId id="285" r:id="rId54"/>
    <p:sldId id="286" r:id="rId55"/>
    <p:sldId id="287" r:id="rId56"/>
    <p:sldId id="288" r:id="rId57"/>
    <p:sldId id="289" r:id="rId58"/>
    <p:sldId id="290" r:id="rId59"/>
    <p:sldId id="291" r:id="rId60"/>
    <p:sldId id="292" r:id="rId61"/>
    <p:sldId id="293" r:id="rId62"/>
    <p:sldId id="294" r:id="rId63"/>
    <p:sldId id="295" r:id="rId64"/>
    <p:sldId id="296" r:id="rId65"/>
    <p:sldId id="297" r:id="rId66"/>
    <p:sldId id="298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6CD13-C89F-4C4E-ACD3-5DC13EA330F5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CBB4F-B82F-43F4-B1CC-3EF46718F3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2E287-2405-4C2E-B821-4D841B44682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ADF58-E5DA-49BE-820F-2B4D4DEDFED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5B663-6274-49A1-A42C-2D2EA7DE7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EEE_802.3" TargetMode="External"/><Relationship Id="rId2" Type="http://schemas.openxmlformats.org/officeDocument/2006/relationships/hyperlink" Target="https://en.wikipedia.org/wiki/Etherne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Weather_radar" TargetMode="External"/><Relationship Id="rId3" Type="http://schemas.openxmlformats.org/officeDocument/2006/relationships/hyperlink" Target="https://en.wikipedia.org/wiki/Radio_wave" TargetMode="External"/><Relationship Id="rId7" Type="http://schemas.openxmlformats.org/officeDocument/2006/relationships/hyperlink" Target="https://en.wikipedia.org/wiki/Motor_vehicle" TargetMode="External"/><Relationship Id="rId2" Type="http://schemas.openxmlformats.org/officeDocument/2006/relationships/hyperlink" Target="https://en.wikipedia.org/wiki/Rad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uided_missiles" TargetMode="External"/><Relationship Id="rId5" Type="http://schemas.openxmlformats.org/officeDocument/2006/relationships/hyperlink" Target="https://en.wikipedia.org/wiki/Spacecraft" TargetMode="External"/><Relationship Id="rId4" Type="http://schemas.openxmlformats.org/officeDocument/2006/relationships/hyperlink" Target="https://en.wikipedia.org/wiki/Aircraft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hope.com/comp/att.htm" TargetMode="External"/><Relationship Id="rId2" Type="http://schemas.openxmlformats.org/officeDocument/2006/relationships/hyperlink" Target="http://www.computerhope.com/jargon/d/dataphone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mputerhope.com/history/1977.htm" TargetMode="External"/><Relationship Id="rId5" Type="http://schemas.openxmlformats.org/officeDocument/2006/relationships/hyperlink" Target="http://www.computerhope.com/people/dennis_hayes.htm" TargetMode="External"/><Relationship Id="rId4" Type="http://schemas.openxmlformats.org/officeDocument/2006/relationships/hyperlink" Target="http://www.computerhope.com/history/1960.htm" TargetMode="Externa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mputerhope.com/jargon/t/telphone.htm" TargetMode="External"/><Relationship Id="rId3" Type="http://schemas.openxmlformats.org/officeDocument/2006/relationships/hyperlink" Target="http://www.computerhope.com/jargon/r/router.htm" TargetMode="External"/><Relationship Id="rId7" Type="http://schemas.openxmlformats.org/officeDocument/2006/relationships/hyperlink" Target="http://www.computerhope.com/jargon/h/hardware.htm" TargetMode="External"/><Relationship Id="rId2" Type="http://schemas.openxmlformats.org/officeDocument/2006/relationships/hyperlink" Target="http://www.computerhope.com/jargon/c/computer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mputerhope.com/jargon/d/dslmodem.htm" TargetMode="External"/><Relationship Id="rId5" Type="http://schemas.openxmlformats.org/officeDocument/2006/relationships/hyperlink" Target="http://www.computerhope.com/jargon/c/cablemod.htm" TargetMode="External"/><Relationship Id="rId10" Type="http://schemas.openxmlformats.org/officeDocument/2006/relationships/hyperlink" Target="http://www.computerhope.com/jargon/a/analog.htm" TargetMode="External"/><Relationship Id="rId4" Type="http://schemas.openxmlformats.org/officeDocument/2006/relationships/hyperlink" Target="http://www.computerhope.com/jargon/b/broadban.htm" TargetMode="External"/><Relationship Id="rId9" Type="http://schemas.openxmlformats.org/officeDocument/2006/relationships/hyperlink" Target="http://www.computerhope.com/comp/digital.htm" TargetMode="Externa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etworking_device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network standard decide guidelines that specify the way computer access the medium to which they are connected, the type of medium </a:t>
            </a:r>
            <a:r>
              <a:rPr lang="en-US" dirty="0" err="1" smtClean="0"/>
              <a:t>used,the</a:t>
            </a:r>
            <a:r>
              <a:rPr lang="en-US" dirty="0" smtClean="0"/>
              <a:t> speed used on different types of networks.</a:t>
            </a:r>
          </a:p>
          <a:p>
            <a:r>
              <a:rPr lang="en-US" dirty="0" smtClean="0"/>
              <a:t>Hardware are design to meet these standards.</a:t>
            </a:r>
          </a:p>
          <a:p>
            <a:r>
              <a:rPr lang="en-US" dirty="0" smtClean="0"/>
              <a:t>An example of standard is </a:t>
            </a:r>
            <a:r>
              <a:rPr lang="en-US" smtClean="0"/>
              <a:t>ethernet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Standards are the documents that contain technical and physical specification about network being designed.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Organizations to define network 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American National standard institute(ANSI)</a:t>
            </a:r>
          </a:p>
          <a:p>
            <a:r>
              <a:rPr lang="en-US" dirty="0" err="1" smtClean="0"/>
              <a:t>Institue</a:t>
            </a:r>
            <a:r>
              <a:rPr lang="en-US" dirty="0" smtClean="0"/>
              <a:t> of Electrical and electronic Engineers(IEEE)</a:t>
            </a:r>
          </a:p>
          <a:p>
            <a:r>
              <a:rPr lang="en-US" dirty="0" smtClean="0"/>
              <a:t>International standard organization(ISO)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working set of rules and specifications that are used to make something happen.</a:t>
            </a:r>
          </a:p>
          <a:p>
            <a:r>
              <a:rPr lang="en-US" dirty="0" smtClean="0"/>
              <a:t>An example of protocol would be TCP/IP,DHCP,ICMP,GTP,DIAMETER,RADIUS etc.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  specifics of the above would detail the addressing format, number of  bits used, methods to decide grouping, size of data chunks and more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Ethernet is a network standard. used in (LAN),  (MAN) and  (WAN).</a:t>
            </a:r>
            <a:r>
              <a:rPr lang="en-US" baseline="30000" dirty="0" smtClean="0">
                <a:hlinkClick r:id="rId2"/>
              </a:rPr>
              <a:t>[1]</a:t>
            </a:r>
            <a:r>
              <a:rPr lang="en-US" dirty="0" smtClean="0"/>
              <a:t> It was commercially introduced in 1980 and first standardized in 1983 as </a:t>
            </a:r>
            <a:r>
              <a:rPr lang="en-US" dirty="0" smtClean="0">
                <a:hlinkClick r:id="rId3" tooltip="IEEE 802.3"/>
              </a:rPr>
              <a:t>IEEE 802.3</a:t>
            </a:r>
            <a:endParaRPr lang="en-US" dirty="0" smtClean="0"/>
          </a:p>
          <a:p>
            <a:r>
              <a:rPr lang="en-US" dirty="0" smtClean="0"/>
              <a:t>Defines guidelines for the physical configuration of a network.</a:t>
            </a:r>
          </a:p>
          <a:p>
            <a:r>
              <a:rPr lang="en-US" dirty="0" smtClean="0"/>
              <a:t>Inexpensive and easy to install and maintain.</a:t>
            </a:r>
          </a:p>
          <a:p>
            <a:r>
              <a:rPr lang="en-US" dirty="0" smtClean="0"/>
              <a:t>Transfer rate 10Mbps to 100 </a:t>
            </a:r>
            <a:r>
              <a:rPr lang="en-US" dirty="0" err="1" smtClean="0"/>
              <a:t>Gbps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c Data\My Ducument\Downloads\Ethernet-Cab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0" y="254000"/>
            <a:ext cx="6350000" cy="635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 standard.</a:t>
            </a:r>
          </a:p>
          <a:p>
            <a:r>
              <a:rPr lang="en-US" dirty="0" smtClean="0"/>
              <a:t>Share or pass token in unidirectional manner.</a:t>
            </a:r>
          </a:p>
          <a:p>
            <a:r>
              <a:rPr lang="en-US" dirty="0" smtClean="0"/>
              <a:t>Single token exist in a network.</a:t>
            </a:r>
          </a:p>
          <a:p>
            <a:r>
              <a:rPr lang="en-US" dirty="0" smtClean="0"/>
              <a:t>Often connect 72 devices.</a:t>
            </a:r>
          </a:p>
          <a:p>
            <a:r>
              <a:rPr lang="en-US" dirty="0" smtClean="0"/>
              <a:t>With </a:t>
            </a:r>
            <a:r>
              <a:rPr lang="en-US" dirty="0" err="1" smtClean="0"/>
              <a:t>amendmend</a:t>
            </a:r>
            <a:r>
              <a:rPr lang="en-US" dirty="0" smtClean="0"/>
              <a:t> 260 are to be attached.</a:t>
            </a:r>
          </a:p>
          <a:p>
            <a:r>
              <a:rPr lang="en-US" dirty="0" smtClean="0"/>
              <a:t>Transfer rate:4Mbps to 1Gbps.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c Data\My Ducument\Downloads\toke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625" y="1524000"/>
            <a:ext cx="523875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Ultra wide band is a network standard that specify how two devices use short range and high band width(500Mhz)  radio wave to communicate at high speed with each other.</a:t>
            </a:r>
          </a:p>
          <a:p>
            <a:r>
              <a:rPr lang="en-US" b="1" dirty="0" smtClean="0"/>
              <a:t>Speed </a:t>
            </a:r>
            <a:r>
              <a:rPr lang="en-US" dirty="0" smtClean="0"/>
              <a:t>110 Mbps at distance of 33 feet</a:t>
            </a:r>
          </a:p>
          <a:p>
            <a:r>
              <a:rPr lang="en-US" dirty="0"/>
              <a:t> </a:t>
            </a:r>
            <a:r>
              <a:rPr lang="en-US" dirty="0" smtClean="0"/>
              <a:t>    480 Mbps at distance of 6.5 feet.</a:t>
            </a:r>
          </a:p>
          <a:p>
            <a:r>
              <a:rPr lang="en-US" dirty="0" smtClean="0"/>
              <a:t>Best for sending large files like audio video speedily.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Have </a:t>
            </a:r>
            <a:r>
              <a:rPr lang="en-US" dirty="0" err="1" smtClean="0"/>
              <a:t>pentrating</a:t>
            </a:r>
            <a:r>
              <a:rPr lang="en-US" dirty="0" smtClean="0"/>
              <a:t> power even to pass through obstacles.</a:t>
            </a:r>
          </a:p>
          <a:p>
            <a:r>
              <a:rPr lang="en-US" dirty="0" smtClean="0"/>
              <a:t>Its precision capabilities and low power make it applicable  in real time location system.</a:t>
            </a:r>
          </a:p>
          <a:p>
            <a:r>
              <a:rPr lang="en-US" dirty="0" smtClean="0"/>
              <a:t>Also used in “see through the wall”” precision radar imaging technology.</a:t>
            </a:r>
          </a:p>
          <a:p>
            <a:r>
              <a:rPr lang="en-US" dirty="0" smtClean="0"/>
              <a:t>UWB radar has been proposed as the active sensor component in automatic target recognition </a:t>
            </a:r>
            <a:r>
              <a:rPr lang="en-US" dirty="0" err="1" smtClean="0"/>
              <a:t>appliccation</a:t>
            </a:r>
            <a:r>
              <a:rPr lang="en-US" dirty="0" smtClean="0"/>
              <a:t> design to detect humans or objects fallen o subway track.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Chapter: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Wired and Wireless Network and Devices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RA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b="1" dirty="0" smtClean="0"/>
              <a:t>D</a:t>
            </a:r>
            <a:r>
              <a:rPr lang="en-US" dirty="0" smtClean="0"/>
              <a:t>etection </a:t>
            </a:r>
            <a:r>
              <a:rPr lang="en-US" b="1" dirty="0" smtClean="0"/>
              <a:t>A</a:t>
            </a:r>
            <a:r>
              <a:rPr lang="en-US" dirty="0" smtClean="0"/>
              <a:t>nd </a:t>
            </a:r>
            <a:r>
              <a:rPr lang="en-US" b="1" dirty="0" smtClean="0"/>
              <a:t>R</a:t>
            </a:r>
            <a:r>
              <a:rPr lang="en-US" dirty="0" smtClean="0"/>
              <a:t>anging</a:t>
            </a:r>
            <a:r>
              <a:rPr lang="en-US" baseline="30000" dirty="0" smtClean="0">
                <a:hlinkClick r:id="rId2"/>
              </a:rPr>
              <a:t>[</a:t>
            </a:r>
            <a:endParaRPr lang="en-US" b="1" dirty="0" smtClean="0"/>
          </a:p>
          <a:p>
            <a:r>
              <a:rPr lang="en-US" b="1" dirty="0" smtClean="0"/>
              <a:t>Radar</a:t>
            </a:r>
            <a:r>
              <a:rPr lang="en-US" dirty="0" smtClean="0"/>
              <a:t> is an object-detection system that uses </a:t>
            </a:r>
            <a:r>
              <a:rPr lang="en-US" dirty="0" smtClean="0">
                <a:hlinkClick r:id="rId3" tooltip="Radio wave"/>
              </a:rPr>
              <a:t>radio waves</a:t>
            </a:r>
            <a:r>
              <a:rPr lang="en-US" dirty="0" smtClean="0"/>
              <a:t> to determine the range, angle, or velocity of objects. It can be used to detect </a:t>
            </a:r>
            <a:r>
              <a:rPr lang="en-US" dirty="0" smtClean="0">
                <a:hlinkClick r:id="rId4" tooltip="Aircraft"/>
              </a:rPr>
              <a:t>aircraft</a:t>
            </a:r>
            <a:r>
              <a:rPr lang="en-US" dirty="0" smtClean="0"/>
              <a:t>, ships, </a:t>
            </a:r>
            <a:r>
              <a:rPr lang="en-US" dirty="0" smtClean="0">
                <a:hlinkClick r:id="rId5" tooltip="Spacecraft"/>
              </a:rPr>
              <a:t>spacecraft</a:t>
            </a:r>
            <a:r>
              <a:rPr lang="en-US" dirty="0" smtClean="0"/>
              <a:t>, </a:t>
            </a:r>
            <a:r>
              <a:rPr lang="en-US" dirty="0" smtClean="0">
                <a:hlinkClick r:id="rId6" tooltip="Guided missiles"/>
              </a:rPr>
              <a:t>guided missiles</a:t>
            </a:r>
            <a:r>
              <a:rPr lang="en-US" dirty="0" smtClean="0"/>
              <a:t>, </a:t>
            </a:r>
            <a:r>
              <a:rPr lang="en-US" dirty="0" smtClean="0">
                <a:hlinkClick r:id="rId7" tooltip="Motor vehicle"/>
              </a:rPr>
              <a:t>motor vehicles</a:t>
            </a:r>
            <a:r>
              <a:rPr lang="en-US" dirty="0" smtClean="0"/>
              <a:t>, </a:t>
            </a:r>
            <a:r>
              <a:rPr lang="en-US" dirty="0" smtClean="0">
                <a:hlinkClick r:id="rId8" tooltip="Weather radar"/>
              </a:rPr>
              <a:t>weather formations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c Data\My Ducument\Downloads\rada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00" y="1166813"/>
            <a:ext cx="7239000" cy="4524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Infrared data association standard to transmit data wirelessly to each other through infrared light waves.</a:t>
            </a:r>
          </a:p>
          <a:p>
            <a:r>
              <a:rPr lang="en-US" b="1" dirty="0" smtClean="0"/>
              <a:t>Speed</a:t>
            </a:r>
            <a:r>
              <a:rPr lang="en-US" dirty="0" smtClean="0"/>
              <a:t> </a:t>
            </a:r>
            <a:r>
              <a:rPr lang="en-US" dirty="0" err="1" smtClean="0"/>
              <a:t>tranfer</a:t>
            </a:r>
            <a:r>
              <a:rPr lang="en-US" dirty="0" smtClean="0"/>
              <a:t> rate is 115Kbps between their </a:t>
            </a:r>
            <a:r>
              <a:rPr lang="en-US" dirty="0" err="1" smtClean="0"/>
              <a:t>irDA</a:t>
            </a:r>
            <a:r>
              <a:rPr lang="en-US" dirty="0" smtClean="0"/>
              <a:t> ports.</a:t>
            </a:r>
          </a:p>
          <a:p>
            <a:r>
              <a:rPr lang="en-US" dirty="0" smtClean="0"/>
              <a:t>Required line of sight </a:t>
            </a:r>
            <a:r>
              <a:rPr lang="en-US" dirty="0" err="1" smtClean="0"/>
              <a:t>transmisssion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Coverage </a:t>
            </a:r>
            <a:r>
              <a:rPr lang="en-US" dirty="0" smtClean="0"/>
              <a:t>about one meter</a:t>
            </a:r>
          </a:p>
          <a:p>
            <a:r>
              <a:rPr lang="en-US" b="1" dirty="0" smtClean="0"/>
              <a:t>Used </a:t>
            </a:r>
            <a:r>
              <a:rPr lang="en-US" dirty="0" smtClean="0"/>
              <a:t>in </a:t>
            </a:r>
            <a:r>
              <a:rPr lang="en-US" dirty="0" err="1" smtClean="0"/>
              <a:t>moblie</a:t>
            </a:r>
            <a:r>
              <a:rPr lang="en-US" dirty="0" smtClean="0"/>
              <a:t> phone laptop etc.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term Evaluation</a:t>
            </a:r>
          </a:p>
          <a:p>
            <a:r>
              <a:rPr lang="en-US" dirty="0" smtClean="0"/>
              <a:t>It is a network standard that define how high speed cellular transmission(mobile transmission) use broadcast radio </a:t>
            </a:r>
            <a:r>
              <a:rPr lang="en-US" dirty="0"/>
              <a:t>t</a:t>
            </a:r>
            <a:r>
              <a:rPr lang="en-US" dirty="0" smtClean="0"/>
              <a:t>o transmit data for mobile communications.</a:t>
            </a:r>
          </a:p>
          <a:p>
            <a:r>
              <a:rPr lang="en-US" b="1" dirty="0" smtClean="0"/>
              <a:t>Down stream</a:t>
            </a:r>
            <a:r>
              <a:rPr lang="en-US" dirty="0" smtClean="0"/>
              <a:t> LTE has the rate of 100Mbps .</a:t>
            </a:r>
          </a:p>
          <a:p>
            <a:r>
              <a:rPr lang="en-US" b="1" dirty="0" smtClean="0"/>
              <a:t>Upstream </a:t>
            </a:r>
            <a:r>
              <a:rPr lang="en-US" dirty="0" smtClean="0"/>
              <a:t>LTE has the rate of 30Mbps.</a:t>
            </a:r>
          </a:p>
          <a:p>
            <a:r>
              <a:rPr lang="en-US" dirty="0" smtClean="0"/>
              <a:t>Based on TCP/IP.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LTE support </a:t>
            </a:r>
            <a:r>
              <a:rPr lang="en-US" dirty="0" err="1" smtClean="0"/>
              <a:t>data,messaging,voice</a:t>
            </a:r>
            <a:r>
              <a:rPr lang="en-US" dirty="0" smtClean="0"/>
              <a:t> and video transmission.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fidelity .it identify any network based on the 802.11 </a:t>
            </a:r>
            <a:r>
              <a:rPr lang="en-US" dirty="0" err="1" smtClean="0"/>
              <a:t>sandard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802.11 is a series of network that specify how two wireless devices communicate over the air with each other.</a:t>
            </a:r>
          </a:p>
          <a:p>
            <a:r>
              <a:rPr lang="en-US" dirty="0" smtClean="0"/>
              <a:t>Transfer rate: 11Mbps to 7Gbps</a:t>
            </a:r>
          </a:p>
          <a:p>
            <a:r>
              <a:rPr lang="en-US" dirty="0" err="1" smtClean="0"/>
              <a:t>Wifi</a:t>
            </a:r>
            <a:r>
              <a:rPr lang="en-US" dirty="0" smtClean="0"/>
              <a:t> </a:t>
            </a:r>
            <a:r>
              <a:rPr lang="en-US" dirty="0" err="1" smtClean="0"/>
              <a:t>ethernet</a:t>
            </a:r>
            <a:r>
              <a:rPr lang="en-US" dirty="0" smtClean="0"/>
              <a:t>(wireless </a:t>
            </a:r>
            <a:r>
              <a:rPr lang="en-US" dirty="0" err="1" smtClean="0"/>
              <a:t>ethernet</a:t>
            </a:r>
            <a:r>
              <a:rPr lang="en-US" dirty="0" smtClean="0"/>
              <a:t>):uses  technique similar to the </a:t>
            </a:r>
            <a:r>
              <a:rPr lang="en-US" dirty="0" err="1" smtClean="0"/>
              <a:t>ethernet</a:t>
            </a:r>
            <a:r>
              <a:rPr lang="en-US" smtClean="0"/>
              <a:t> standard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TCP/IP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Transmission control protocol/internet protocol.</a:t>
            </a:r>
          </a:p>
          <a:p>
            <a:r>
              <a:rPr lang="en-US" dirty="0" smtClean="0"/>
              <a:t>It is a network protocol that defines how message are routed from one end of a network to the </a:t>
            </a:r>
            <a:r>
              <a:rPr lang="en-US" dirty="0" err="1" smtClean="0"/>
              <a:t>other,ensuring</a:t>
            </a:r>
            <a:r>
              <a:rPr lang="en-US" dirty="0" smtClean="0"/>
              <a:t> the data arrive correctly.</a:t>
            </a:r>
          </a:p>
          <a:p>
            <a:r>
              <a:rPr lang="en-US" dirty="0" smtClean="0"/>
              <a:t>Packet: message is divided into small pieces called packets.</a:t>
            </a:r>
          </a:p>
          <a:p>
            <a:r>
              <a:rPr lang="en-US" dirty="0" smtClean="0"/>
              <a:t>Packet switching :breaking message into </a:t>
            </a:r>
            <a:r>
              <a:rPr lang="en-US" dirty="0" err="1" smtClean="0"/>
              <a:t>packets,sending</a:t>
            </a:r>
            <a:r>
              <a:rPr lang="en-US" dirty="0" smtClean="0"/>
              <a:t> and then reassembling.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Bluetooth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Bluetooth is a network protocol that define how two </a:t>
            </a:r>
            <a:r>
              <a:rPr lang="en-US" dirty="0" err="1" smtClean="0"/>
              <a:t>bluetooth</a:t>
            </a:r>
            <a:r>
              <a:rPr lang="en-US" dirty="0" smtClean="0"/>
              <a:t> devices use short range radio wave to transmit </a:t>
            </a:r>
            <a:r>
              <a:rPr lang="en-US" dirty="0" err="1" smtClean="0"/>
              <a:t>data.contain</a:t>
            </a:r>
            <a:r>
              <a:rPr lang="en-US" dirty="0" smtClean="0"/>
              <a:t> small chip that allows it to communicate with other </a:t>
            </a:r>
            <a:r>
              <a:rPr lang="en-US" dirty="0" err="1" smtClean="0"/>
              <a:t>bluetooth</a:t>
            </a:r>
            <a:r>
              <a:rPr lang="en-US" dirty="0" smtClean="0"/>
              <a:t> devices.</a:t>
            </a:r>
          </a:p>
          <a:p>
            <a:r>
              <a:rPr lang="en-US" b="1" i="1" dirty="0" smtClean="0"/>
              <a:t>Speed </a:t>
            </a:r>
            <a:r>
              <a:rPr lang="en-US" dirty="0" smtClean="0"/>
              <a:t>3Mbps</a:t>
            </a:r>
          </a:p>
          <a:p>
            <a:r>
              <a:rPr lang="en-US" b="1" i="1" dirty="0" smtClean="0"/>
              <a:t>Coverage: </a:t>
            </a:r>
            <a:r>
              <a:rPr lang="en-US" dirty="0" smtClean="0"/>
              <a:t>work within 33 feet but extended to 325 </a:t>
            </a:r>
            <a:r>
              <a:rPr lang="en-US" dirty="0" err="1" smtClean="0"/>
              <a:t>feeet</a:t>
            </a:r>
            <a:r>
              <a:rPr lang="en-US" dirty="0" smtClean="0"/>
              <a:t> with </a:t>
            </a:r>
            <a:r>
              <a:rPr lang="en-US" dirty="0" err="1" smtClean="0"/>
              <a:t>amenmends</a:t>
            </a:r>
            <a:r>
              <a:rPr lang="en-US" dirty="0" smtClean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Radio frequency identification is a protocol that defines how a network uses radio signals to communicate with a tag placed in or attached to an object ,an animal ,or person.</a:t>
            </a:r>
          </a:p>
          <a:p>
            <a:r>
              <a:rPr lang="en-US" b="1" dirty="0" smtClean="0"/>
              <a:t>Tag</a:t>
            </a:r>
            <a:r>
              <a:rPr lang="en-US" dirty="0" smtClean="0"/>
              <a:t> consist of </a:t>
            </a:r>
            <a:r>
              <a:rPr lang="en-US" dirty="0" err="1" smtClean="0"/>
              <a:t>antenna,an</a:t>
            </a:r>
            <a:r>
              <a:rPr lang="en-US" dirty="0" smtClean="0"/>
              <a:t> RFID reader , also called </a:t>
            </a:r>
            <a:r>
              <a:rPr lang="en-US" dirty="0" err="1" smtClean="0"/>
              <a:t>transciever</a:t>
            </a:r>
            <a:r>
              <a:rPr lang="en-US" dirty="0" smtClean="0"/>
              <a:t> read radio signals and transfer information to a computer or computing devices.</a:t>
            </a:r>
          </a:p>
          <a:p>
            <a:r>
              <a:rPr lang="en-US" b="1" dirty="0" smtClean="0"/>
              <a:t>Coverage: </a:t>
            </a:r>
            <a:r>
              <a:rPr lang="en-US" dirty="0" smtClean="0"/>
              <a:t>3000 feet or more.</a:t>
            </a:r>
            <a:endParaRPr lang="en-US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NFC near field communication is a protocol based on RFID that defines how a network uses close range radio signals to communicate between two devices.</a:t>
            </a:r>
          </a:p>
          <a:p>
            <a:r>
              <a:rPr lang="en-US" dirty="0" smtClean="0"/>
              <a:t>Smart phone digital camera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process in which two or more computers or devices  transfer data, instruction and information is known as communication.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File Transfer Protocol</a:t>
            </a:r>
            <a:r>
              <a:rPr lang="en-US" dirty="0" smtClean="0"/>
              <a:t> (</a:t>
            </a:r>
            <a:r>
              <a:rPr lang="en-US" b="1" dirty="0" smtClean="0"/>
              <a:t>FTP</a:t>
            </a:r>
            <a:r>
              <a:rPr lang="en-US" dirty="0" smtClean="0"/>
              <a:t>) is used to transfer files over the </a:t>
            </a:r>
            <a:r>
              <a:rPr lang="en-US" dirty="0" err="1" smtClean="0"/>
              <a:t>internet.Audio,video</a:t>
            </a:r>
            <a:r>
              <a:rPr lang="en-US" dirty="0" smtClean="0"/>
              <a:t> graphics and data files can be uploaded or downloaded using this protocol.</a:t>
            </a:r>
          </a:p>
          <a:p>
            <a:r>
              <a:rPr lang="en-US" dirty="0" smtClean="0"/>
              <a:t>Introduced on April 1971.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 was proposed by Bell Communications in 1991.</a:t>
            </a:r>
          </a:p>
          <a:p>
            <a:r>
              <a:rPr lang="en-US" dirty="0" smtClean="0"/>
              <a:t>MIME (Multi-Purpose Internet Mail Extensions) is a </a:t>
            </a:r>
            <a:r>
              <a:rPr lang="en-US" dirty="0" err="1" smtClean="0"/>
              <a:t>protocl</a:t>
            </a:r>
            <a:r>
              <a:rPr lang="en-US" dirty="0" smtClean="0"/>
              <a:t> that lets people use  to exchange different kinds of data files on the Internet: audio, video, images, application programs.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LAN</a:t>
            </a:r>
          </a:p>
          <a:p>
            <a:r>
              <a:rPr lang="en-US" dirty="0" smtClean="0"/>
              <a:t>WAN</a:t>
            </a:r>
          </a:p>
          <a:p>
            <a:r>
              <a:rPr lang="en-US" dirty="0" smtClean="0"/>
              <a:t>MAN</a:t>
            </a:r>
          </a:p>
          <a:p>
            <a:r>
              <a:rPr lang="en-US" dirty="0" smtClean="0"/>
              <a:t>PAN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Differencce</a:t>
            </a:r>
            <a:r>
              <a:rPr lang="en-US" dirty="0" smtClean="0"/>
              <a:t> is only of coverage between all of these.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c Data\My Ducument\Downloads\LAN-MAN-W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" y="1481138"/>
            <a:ext cx="7553325" cy="3895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area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Limited</a:t>
            </a:r>
            <a:r>
              <a:rPr lang="en-US" dirty="0" smtClean="0"/>
              <a:t> connectivity</a:t>
            </a:r>
          </a:p>
          <a:p>
            <a:r>
              <a:rPr lang="en-US" dirty="0" smtClean="0"/>
              <a:t>Closely positioned buildings</a:t>
            </a:r>
          </a:p>
          <a:p>
            <a:r>
              <a:rPr lang="en-US" dirty="0" smtClean="0"/>
              <a:t>Single computer act as </a:t>
            </a:r>
            <a:r>
              <a:rPr lang="en-US" b="1" dirty="0" smtClean="0"/>
              <a:t>node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High speed </a:t>
            </a:r>
            <a:r>
              <a:rPr lang="en-US" dirty="0" smtClean="0"/>
              <a:t>send at the rate of 10mbps to 1000Mbps.</a:t>
            </a:r>
          </a:p>
          <a:p>
            <a:r>
              <a:rPr lang="en-US" b="1" dirty="0" smtClean="0"/>
              <a:t>Secure</a:t>
            </a:r>
            <a:r>
              <a:rPr lang="en-US" dirty="0" smtClean="0"/>
              <a:t> network.</a:t>
            </a:r>
          </a:p>
          <a:p>
            <a:r>
              <a:rPr lang="en-US" dirty="0" smtClean="0"/>
              <a:t>Easy configuration.</a:t>
            </a:r>
          </a:p>
          <a:p>
            <a:r>
              <a:rPr lang="en-US" dirty="0" smtClean="0"/>
              <a:t>Easy modification.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in </a:t>
            </a:r>
            <a:r>
              <a:rPr lang="en-US" dirty="0" err="1" smtClean="0"/>
              <a:t>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Locally installed, twisted pair, fiber optic cable, wireless  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Connect LANs in a metropolitan area.</a:t>
            </a:r>
          </a:p>
          <a:p>
            <a:r>
              <a:rPr lang="en-US" dirty="0" smtClean="0"/>
              <a:t>Maintenance is difficult.</a:t>
            </a:r>
          </a:p>
          <a:p>
            <a:r>
              <a:rPr lang="en-US" dirty="0" smtClean="0"/>
              <a:t>High speed, typically 100 Mbps    </a:t>
            </a:r>
          </a:p>
          <a:p>
            <a:r>
              <a:rPr lang="en-US" dirty="0" smtClean="0"/>
              <a:t>Expensive than LAN.</a:t>
            </a:r>
          </a:p>
          <a:p>
            <a:r>
              <a:rPr lang="en-US" dirty="0" smtClean="0"/>
              <a:t>Higher data speed than LAN.</a:t>
            </a:r>
          </a:p>
          <a:p>
            <a:r>
              <a:rPr lang="en-US" dirty="0" smtClean="0"/>
              <a:t>Example: branches of a company in the city.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91188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Coverage Unlimited (usually in 1000Km) range, uses repeater and other connectivity for range extension .</a:t>
            </a:r>
            <a:endParaRPr lang="en-US" dirty="0" smtClean="0"/>
          </a:p>
          <a:p>
            <a:r>
              <a:rPr lang="en-US" dirty="0" smtClean="0"/>
              <a:t>Variety of wire and wireless </a:t>
            </a:r>
            <a:r>
              <a:rPr lang="en-US" dirty="0" err="1" smtClean="0"/>
              <a:t>transmision</a:t>
            </a:r>
            <a:r>
              <a:rPr lang="en-US" dirty="0" smtClean="0"/>
              <a:t> media.</a:t>
            </a:r>
          </a:p>
          <a:p>
            <a:r>
              <a:rPr lang="en-US" dirty="0" smtClean="0"/>
              <a:t>Slow speed, about 1.5 Mbps (May vary based on wireless technologies used)</a:t>
            </a:r>
          </a:p>
          <a:p>
            <a:r>
              <a:rPr lang="en-US" dirty="0" smtClean="0"/>
              <a:t>Internet is a WAN.</a:t>
            </a:r>
          </a:p>
          <a:p>
            <a:r>
              <a:rPr lang="en-US" b="1" dirty="0" smtClean="0"/>
              <a:t>Transmission speed </a:t>
            </a:r>
            <a:r>
              <a:rPr lang="en-US" dirty="0" smtClean="0"/>
              <a:t>is  56kbps to 50kbps.</a:t>
            </a:r>
          </a:p>
          <a:p>
            <a:r>
              <a:rPr lang="en-US" b="1" dirty="0" smtClean="0"/>
              <a:t>Expensive</a:t>
            </a:r>
            <a:r>
              <a:rPr lang="en-US" dirty="0" smtClean="0"/>
              <a:t> than </a:t>
            </a:r>
            <a:r>
              <a:rPr lang="en-US" dirty="0" err="1" smtClean="0"/>
              <a:t>Lan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Example</a:t>
            </a:r>
            <a:r>
              <a:rPr lang="en-US" dirty="0" smtClean="0"/>
              <a:t> ATM</a:t>
            </a:r>
          </a:p>
          <a:p>
            <a:r>
              <a:rPr lang="en-US" dirty="0" smtClean="0"/>
              <a:t>NADRA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technologies used in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Locally installed and based on common carrier e.g. </a:t>
            </a:r>
            <a:r>
              <a:rPr lang="en-US" smtClean="0"/>
              <a:t>twisted pair wires, fiber, coaxial cable, wireless including wireless and cellular network based 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a network that connects computers and devices in an individual’s workspace using wired and wireless technologies.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Sending device</a:t>
            </a:r>
          </a:p>
          <a:p>
            <a:r>
              <a:rPr lang="en-US" dirty="0" smtClean="0"/>
              <a:t>Transmission media</a:t>
            </a:r>
          </a:p>
          <a:p>
            <a:r>
              <a:rPr lang="en-US" dirty="0" err="1" smtClean="0"/>
              <a:t>Reciving</a:t>
            </a:r>
            <a:r>
              <a:rPr lang="en-US" dirty="0" smtClean="0"/>
              <a:t> device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</a:t>
            </a:r>
            <a:r>
              <a:rPr lang="en-US" dirty="0" err="1" smtClean="0"/>
              <a:t>architcture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configuration of </a:t>
            </a:r>
            <a:r>
              <a:rPr lang="en-US" dirty="0" err="1" smtClean="0"/>
              <a:t>computers,devices</a:t>
            </a:r>
            <a:r>
              <a:rPr lang="en-US" dirty="0" smtClean="0"/>
              <a:t> and media on a network is called network architecture</a:t>
            </a:r>
          </a:p>
          <a:p>
            <a:r>
              <a:rPr lang="en-US" dirty="0" smtClean="0"/>
              <a:t>Client server</a:t>
            </a:r>
          </a:p>
          <a:p>
            <a:r>
              <a:rPr lang="en-US" dirty="0" smtClean="0"/>
              <a:t>Peer to peer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Server</a:t>
            </a:r>
            <a:r>
              <a:rPr lang="en-US" dirty="0" smtClean="0"/>
              <a:t> known as host. Server have the control to </a:t>
            </a:r>
            <a:r>
              <a:rPr lang="en-US" dirty="0" err="1" smtClean="0"/>
              <a:t>hardware,software</a:t>
            </a:r>
            <a:r>
              <a:rPr lang="en-US" dirty="0" smtClean="0"/>
              <a:t> and to all other resources</a:t>
            </a:r>
          </a:p>
          <a:p>
            <a:r>
              <a:rPr lang="en-US" dirty="0" smtClean="0"/>
              <a:t>Clients are computer that rely on the server for its resources.</a:t>
            </a:r>
          </a:p>
          <a:p>
            <a:endParaRPr lang="en-US" dirty="0" smtClean="0"/>
          </a:p>
          <a:p>
            <a:r>
              <a:rPr lang="en-US" dirty="0" smtClean="0"/>
              <a:t>One or more Computer act as a server and other computer on network request services from server.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to peer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this </a:t>
            </a:r>
            <a:r>
              <a:rPr lang="en-US" dirty="0" err="1" smtClean="0"/>
              <a:t>architcture</a:t>
            </a:r>
            <a:r>
              <a:rPr lang="en-US" dirty="0" smtClean="0"/>
              <a:t> Each computer has equal rights and </a:t>
            </a:r>
            <a:r>
              <a:rPr lang="en-US" dirty="0" err="1" smtClean="0"/>
              <a:t>responsbilities.they</a:t>
            </a:r>
            <a:r>
              <a:rPr lang="en-US" dirty="0" smtClean="0"/>
              <a:t> have equal capabilities ,sharing  </a:t>
            </a:r>
            <a:r>
              <a:rPr lang="en-US" dirty="0" err="1" smtClean="0"/>
              <a:t>hardware,data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They have no </a:t>
            </a:r>
            <a:r>
              <a:rPr lang="en-US" smtClean="0"/>
              <a:t>common file </a:t>
            </a:r>
            <a:r>
              <a:rPr lang="en-US" dirty="0" smtClean="0"/>
              <a:t>server.</a:t>
            </a:r>
          </a:p>
          <a:p>
            <a:pPr>
              <a:buNone/>
            </a:pPr>
            <a:r>
              <a:rPr lang="en-US" dirty="0" smtClean="0"/>
              <a:t>This can be setup between an </a:t>
            </a:r>
            <a:r>
              <a:rPr lang="en-US" dirty="0" err="1" smtClean="0"/>
              <a:t>andriod</a:t>
            </a:r>
            <a:r>
              <a:rPr lang="en-US" dirty="0" smtClean="0"/>
              <a:t> tablet and windows laptop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lines that establish that connect the devices and enable transmission between them.</a:t>
            </a:r>
          </a:p>
          <a:p>
            <a:r>
              <a:rPr lang="en-US" dirty="0" smtClean="0"/>
              <a:t>Dedicated </a:t>
            </a:r>
            <a:r>
              <a:rPr lang="en-US" dirty="0" err="1" smtClean="0"/>
              <a:t>lines:They</a:t>
            </a:r>
            <a:r>
              <a:rPr lang="en-US" dirty="0" smtClean="0"/>
              <a:t> establish communication between two communication devices.</a:t>
            </a:r>
          </a:p>
          <a:p>
            <a:r>
              <a:rPr lang="en-US" dirty="0" smtClean="0"/>
              <a:t>May be analog or digital.</a:t>
            </a:r>
          </a:p>
          <a:p>
            <a:r>
              <a:rPr lang="en-US" dirty="0" err="1" smtClean="0"/>
              <a:t>Comonly</a:t>
            </a:r>
            <a:r>
              <a:rPr lang="en-US" dirty="0" smtClean="0"/>
              <a:t> used are digital lines.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Cable television provide this .</a:t>
            </a:r>
          </a:p>
          <a:p>
            <a:r>
              <a:rPr lang="en-US" dirty="0" smtClean="0"/>
              <a:t>It uses coaxial cable to make connection with modem and this further use </a:t>
            </a:r>
            <a:r>
              <a:rPr lang="en-US" dirty="0" err="1" smtClean="0"/>
              <a:t>ethernet</a:t>
            </a:r>
            <a:r>
              <a:rPr lang="en-US" dirty="0" smtClean="0"/>
              <a:t> to connect with system.</a:t>
            </a:r>
          </a:p>
          <a:p>
            <a:r>
              <a:rPr lang="en-US" dirty="0" smtClean="0"/>
              <a:t>Transfer rate:256kbps to 52Mbps</a:t>
            </a:r>
          </a:p>
          <a:p>
            <a:r>
              <a:rPr lang="en-US" dirty="0" smtClean="0"/>
              <a:t>Faster then DSL and cheaper then fiber optic</a:t>
            </a:r>
          </a:p>
          <a:p>
            <a:r>
              <a:rPr lang="en-US" dirty="0" smtClean="0"/>
              <a:t>Not secure.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Digital subscriber line</a:t>
            </a:r>
          </a:p>
          <a:p>
            <a:r>
              <a:rPr lang="en-US" dirty="0" smtClean="0"/>
              <a:t>Uses copper wires.</a:t>
            </a:r>
          </a:p>
          <a:p>
            <a:r>
              <a:rPr lang="en-US" dirty="0" smtClean="0"/>
              <a:t>Rate:256kbps to 8Mbps.</a:t>
            </a:r>
          </a:p>
          <a:p>
            <a:r>
              <a:rPr lang="en-US" dirty="0" smtClean="0"/>
              <a:t>Type ADSL(asymmetric digital subscriber line)</a:t>
            </a:r>
          </a:p>
          <a:p>
            <a:r>
              <a:rPr lang="en-US" dirty="0" err="1" smtClean="0"/>
              <a:t>Downstrream</a:t>
            </a:r>
            <a:r>
              <a:rPr lang="en-US" dirty="0" smtClean="0"/>
              <a:t> is higher then downstream in ADSL.</a:t>
            </a:r>
          </a:p>
          <a:p>
            <a:r>
              <a:rPr lang="en-US" dirty="0" smtClean="0"/>
              <a:t>SDSL(symmetric digital subscriber line) capacity to carry in both directions</a:t>
            </a:r>
          </a:p>
          <a:p>
            <a:r>
              <a:rPr lang="en-US" dirty="0" smtClean="0"/>
              <a:t>Secure.</a:t>
            </a:r>
          </a:p>
          <a:p>
            <a:r>
              <a:rPr lang="en-US" dirty="0" smtClean="0"/>
              <a:t>Provided by telephone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Capable of </a:t>
            </a:r>
            <a:r>
              <a:rPr lang="en-US" dirty="0" err="1" smtClean="0"/>
              <a:t>delivring</a:t>
            </a:r>
            <a:r>
              <a:rPr lang="en-US" dirty="0" smtClean="0"/>
              <a:t> high speed data access to users within 18000 feet of the telephone company central office.</a:t>
            </a:r>
          </a:p>
          <a:p>
            <a:r>
              <a:rPr lang="en-US" dirty="0" smtClean="0"/>
              <a:t>Dedicated DSL require router otherwise only adopter is needed.</a:t>
            </a:r>
          </a:p>
          <a:p>
            <a:r>
              <a:rPr lang="en-US" dirty="0" smtClean="0"/>
              <a:t>Cost is not based on usage</a:t>
            </a:r>
          </a:p>
          <a:p>
            <a:r>
              <a:rPr lang="en-US" dirty="0" smtClean="0"/>
              <a:t>Require modem and power supply too.</a:t>
            </a:r>
          </a:p>
          <a:p>
            <a:r>
              <a:rPr lang="en-US" dirty="0" smtClean="0"/>
              <a:t>it requires a good quality phone line, a local exchange to be “enabled” and you need to be located within a certain distance from the exchange. This makes it quite limited and is not really an effective solution for much of rural Ireland.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Integrated service digital network</a:t>
            </a:r>
          </a:p>
          <a:p>
            <a:r>
              <a:rPr lang="en-US" dirty="0" smtClean="0"/>
              <a:t>Carry 2 or 3 signals at a time(multiplexing)</a:t>
            </a:r>
          </a:p>
          <a:p>
            <a:r>
              <a:rPr lang="en-US" dirty="0" smtClean="0"/>
              <a:t>Uses copper lines</a:t>
            </a:r>
          </a:p>
          <a:p>
            <a:r>
              <a:rPr lang="en-US" dirty="0" smtClean="0"/>
              <a:t>Transfer rate:1.54Mbps.</a:t>
            </a:r>
          </a:p>
          <a:p>
            <a:r>
              <a:rPr lang="en-US" dirty="0" smtClean="0"/>
              <a:t>Allow Voice and data transmission</a:t>
            </a:r>
          </a:p>
          <a:p>
            <a:r>
              <a:rPr lang="en-US" dirty="0" smtClean="0"/>
              <a:t>Line conditioning and load coils placed at every 1000 feet in series to reduce noise</a:t>
            </a:r>
          </a:p>
          <a:p>
            <a:r>
              <a:rPr lang="en-US" dirty="0" smtClean="0"/>
              <a:t>BRI(basic rate interface)  for home users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Dial up</a:t>
            </a:r>
          </a:p>
          <a:p>
            <a:r>
              <a:rPr lang="en-US" dirty="0" smtClean="0"/>
              <a:t>Always on Direct ISDN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network is a collection of </a:t>
            </a:r>
            <a:r>
              <a:rPr lang="en-US" dirty="0" err="1" smtClean="0"/>
              <a:t>computersvand</a:t>
            </a:r>
            <a:r>
              <a:rPr lang="en-US" dirty="0" smtClean="0"/>
              <a:t> devices connected together via communication devices and transmission media.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Fiber to the premises</a:t>
            </a:r>
          </a:p>
          <a:p>
            <a:r>
              <a:rPr lang="en-US" dirty="0" smtClean="0"/>
              <a:t>Uses fiber optic cable.</a:t>
            </a:r>
          </a:p>
          <a:p>
            <a:r>
              <a:rPr lang="en-US" dirty="0" smtClean="0"/>
              <a:t>High speed 5Mbps to 300Mbps</a:t>
            </a:r>
          </a:p>
          <a:p>
            <a:r>
              <a:rPr lang="en-US" dirty="0" smtClean="0"/>
              <a:t>FTTH(fiber to the home) </a:t>
            </a:r>
            <a:r>
              <a:rPr lang="en-US" smtClean="0"/>
              <a:t>provided to </a:t>
            </a:r>
            <a:r>
              <a:rPr lang="en-US" dirty="0" smtClean="0"/>
              <a:t>home users</a:t>
            </a:r>
          </a:p>
          <a:p>
            <a:r>
              <a:rPr lang="en-US" dirty="0" smtClean="0"/>
              <a:t>FTTB(fiber to the building) </a:t>
            </a:r>
            <a:r>
              <a:rPr lang="en-US" dirty="0" err="1" smtClean="0"/>
              <a:t>bussiness</a:t>
            </a:r>
            <a:r>
              <a:rPr lang="en-US" dirty="0" smtClean="0"/>
              <a:t> users optical terminal which </a:t>
            </a:r>
            <a:r>
              <a:rPr lang="en-US" dirty="0" err="1" smtClean="0"/>
              <a:t>recive</a:t>
            </a:r>
            <a:r>
              <a:rPr lang="en-US" dirty="0" smtClean="0"/>
              <a:t> signal.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 carrier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Long distance digital phone lines that carry multiple lines over single lines.</a:t>
            </a:r>
          </a:p>
          <a:p>
            <a:r>
              <a:rPr lang="en-US" dirty="0" smtClean="0"/>
              <a:t>Fast data transfer rate.</a:t>
            </a:r>
          </a:p>
          <a:p>
            <a:r>
              <a:rPr lang="en-US" dirty="0" smtClean="0"/>
              <a:t>Expensive</a:t>
            </a:r>
          </a:p>
          <a:p>
            <a:r>
              <a:rPr lang="en-US" dirty="0" smtClean="0"/>
              <a:t>Fractional T1 line used by </a:t>
            </a:r>
            <a:r>
              <a:rPr lang="en-US" dirty="0" err="1" smtClean="0"/>
              <a:t>bussines</a:t>
            </a:r>
            <a:r>
              <a:rPr lang="en-US" dirty="0" smtClean="0"/>
              <a:t> people in which they share connection.</a:t>
            </a:r>
          </a:p>
          <a:p>
            <a:r>
              <a:rPr lang="en-US" dirty="0" smtClean="0"/>
              <a:t>Rate of fractional T1:128Kbps to 768Kbps</a:t>
            </a:r>
          </a:p>
          <a:p>
            <a:r>
              <a:rPr lang="en-US" dirty="0" smtClean="0"/>
              <a:t>Slower then dedicated T1</a:t>
            </a:r>
          </a:p>
          <a:p>
            <a:r>
              <a:rPr lang="en-US" dirty="0" smtClean="0"/>
              <a:t>T3 lines equal to 28T1.used by large corporation like ISP who want to connect with backbone.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Rate of T3:44.736Mbps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transfer mode</a:t>
            </a:r>
          </a:p>
          <a:p>
            <a:r>
              <a:rPr lang="en-US" dirty="0" smtClean="0"/>
              <a:t>It’s a service that carries </a:t>
            </a:r>
            <a:r>
              <a:rPr lang="en-US" dirty="0" err="1" smtClean="0"/>
              <a:t>voice,data</a:t>
            </a:r>
            <a:r>
              <a:rPr lang="en-US" dirty="0" smtClean="0"/>
              <a:t> </a:t>
            </a:r>
            <a:r>
              <a:rPr lang="en-US" dirty="0" err="1" smtClean="0"/>
              <a:t>video,media</a:t>
            </a:r>
            <a:r>
              <a:rPr lang="en-US" dirty="0" smtClean="0"/>
              <a:t> etc at high speed.</a:t>
            </a:r>
          </a:p>
          <a:p>
            <a:r>
              <a:rPr lang="en-US" dirty="0" smtClean="0"/>
              <a:t>Phone network  and other network with large amount of </a:t>
            </a:r>
            <a:r>
              <a:rPr lang="en-US" dirty="0" err="1" smtClean="0"/>
              <a:t>trafic</a:t>
            </a:r>
            <a:r>
              <a:rPr lang="en-US" dirty="0" smtClean="0"/>
              <a:t> uses .</a:t>
            </a:r>
          </a:p>
          <a:p>
            <a:r>
              <a:rPr lang="en-US" smtClean="0"/>
              <a:t>155Mbps to 622Mbps.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capable of transmitting </a:t>
            </a:r>
            <a:r>
              <a:rPr lang="en-US" dirty="0" err="1" smtClean="0"/>
              <a:t>data,instructions</a:t>
            </a:r>
            <a:r>
              <a:rPr lang="en-US" dirty="0" smtClean="0"/>
              <a:t> and information between sending and </a:t>
            </a:r>
            <a:r>
              <a:rPr lang="en-US" dirty="0" err="1" smtClean="0"/>
              <a:t>reciving</a:t>
            </a:r>
            <a:r>
              <a:rPr lang="en-US" dirty="0" smtClean="0"/>
              <a:t> device.</a:t>
            </a:r>
          </a:p>
          <a:p>
            <a:r>
              <a:rPr lang="en-US" dirty="0" smtClean="0"/>
              <a:t>Data sent from sending device to medium.</a:t>
            </a:r>
          </a:p>
          <a:p>
            <a:r>
              <a:rPr lang="en-US" dirty="0" smtClean="0"/>
              <a:t>On </a:t>
            </a:r>
            <a:r>
              <a:rPr lang="en-US" dirty="0" err="1" smtClean="0"/>
              <a:t>reciving</a:t>
            </a:r>
            <a:r>
              <a:rPr lang="en-US" dirty="0" smtClean="0"/>
              <a:t> side </a:t>
            </a:r>
            <a:r>
              <a:rPr lang="en-US" dirty="0" err="1" smtClean="0"/>
              <a:t>reciving</a:t>
            </a:r>
            <a:r>
              <a:rPr lang="en-US" dirty="0" smtClean="0"/>
              <a:t> device </a:t>
            </a:r>
            <a:r>
              <a:rPr lang="en-US" dirty="0" err="1" smtClean="0"/>
              <a:t>recive</a:t>
            </a:r>
            <a:r>
              <a:rPr lang="en-US" dirty="0" smtClean="0"/>
              <a:t> signals from medium.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 for </a:t>
            </a:r>
            <a:r>
              <a:rPr lang="en-US" b="1" dirty="0" err="1" smtClean="0"/>
              <a:t>MODulator</a:t>
            </a:r>
            <a:r>
              <a:rPr lang="en-US" b="1" dirty="0" smtClean="0"/>
              <a:t>/</a:t>
            </a:r>
            <a:r>
              <a:rPr lang="en-US" b="1" dirty="0" err="1" smtClean="0"/>
              <a:t>DEModulator</a:t>
            </a:r>
            <a:r>
              <a:rPr lang="en-US" dirty="0" smtClean="0"/>
              <a:t>, the first</a:t>
            </a:r>
            <a:r>
              <a:rPr lang="en-US" b="1" dirty="0" smtClean="0"/>
              <a:t> Modem</a:t>
            </a:r>
            <a:r>
              <a:rPr lang="en-US" dirty="0" smtClean="0"/>
              <a:t> known as the </a:t>
            </a:r>
            <a:r>
              <a:rPr lang="en-US" dirty="0" err="1" smtClean="0">
                <a:hlinkClick r:id="rId2"/>
              </a:rPr>
              <a:t>Dataphone</a:t>
            </a:r>
            <a:r>
              <a:rPr lang="en-US" dirty="0" smtClean="0"/>
              <a:t> was first released by </a:t>
            </a:r>
            <a:r>
              <a:rPr lang="en-US" dirty="0" smtClean="0">
                <a:hlinkClick r:id="rId3"/>
              </a:rPr>
              <a:t>AT&amp;T</a:t>
            </a:r>
            <a:r>
              <a:rPr lang="en-US" dirty="0" smtClean="0"/>
              <a:t> in </a:t>
            </a:r>
            <a:r>
              <a:rPr lang="en-US" dirty="0" smtClean="0">
                <a:hlinkClick r:id="rId4"/>
              </a:rPr>
              <a:t>1960</a:t>
            </a:r>
            <a:r>
              <a:rPr lang="en-US" dirty="0" smtClean="0"/>
              <a:t>. It later became more common for home users when </a:t>
            </a:r>
            <a:r>
              <a:rPr lang="en-US" dirty="0" smtClean="0">
                <a:hlinkClick r:id="rId5"/>
              </a:rPr>
              <a:t>Dennis Hayes</a:t>
            </a:r>
            <a:r>
              <a:rPr lang="en-US" dirty="0" smtClean="0"/>
              <a:t> and Dale </a:t>
            </a:r>
            <a:r>
              <a:rPr lang="en-US" dirty="0" err="1" smtClean="0"/>
              <a:t>Heatherington</a:t>
            </a:r>
            <a:r>
              <a:rPr lang="en-US" dirty="0" smtClean="0"/>
              <a:t> released the 80-103A Modem in </a:t>
            </a:r>
            <a:r>
              <a:rPr lang="en-US" dirty="0" smtClean="0">
                <a:hlinkClick r:id="rId6"/>
              </a:rPr>
              <a:t>1977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Modem</a:t>
            </a:r>
            <a:r>
              <a:rPr lang="en-US" dirty="0" smtClean="0"/>
              <a:t> or </a:t>
            </a:r>
            <a:r>
              <a:rPr lang="en-US" b="1" dirty="0" smtClean="0"/>
              <a:t>Broadband Modem</a:t>
            </a:r>
            <a:r>
              <a:rPr lang="en-US" dirty="0" smtClean="0"/>
              <a:t> is a hardware device that connects a </a:t>
            </a:r>
            <a:r>
              <a:rPr lang="en-US" dirty="0" smtClean="0">
                <a:hlinkClick r:id="rId2"/>
              </a:rPr>
              <a:t>computer</a:t>
            </a:r>
            <a:r>
              <a:rPr lang="en-US" dirty="0" smtClean="0"/>
              <a:t> or </a:t>
            </a:r>
            <a:r>
              <a:rPr lang="en-US" dirty="0" smtClean="0">
                <a:hlinkClick r:id="rId3"/>
              </a:rPr>
              <a:t>router</a:t>
            </a:r>
            <a:r>
              <a:rPr lang="en-US" dirty="0" smtClean="0"/>
              <a:t> to a </a:t>
            </a:r>
            <a:r>
              <a:rPr lang="en-US" dirty="0" smtClean="0">
                <a:hlinkClick r:id="rId4"/>
              </a:rPr>
              <a:t>broadband</a:t>
            </a:r>
            <a:r>
              <a:rPr lang="en-US" dirty="0" smtClean="0"/>
              <a:t> network. For example, a </a:t>
            </a:r>
            <a:r>
              <a:rPr lang="en-US" dirty="0" smtClean="0">
                <a:hlinkClick r:id="rId5"/>
              </a:rPr>
              <a:t>Cable Modem</a:t>
            </a:r>
            <a:r>
              <a:rPr lang="en-US" dirty="0" smtClean="0"/>
              <a:t> and </a:t>
            </a:r>
            <a:r>
              <a:rPr lang="en-US" dirty="0" smtClean="0">
                <a:hlinkClick r:id="rId6"/>
              </a:rPr>
              <a:t>DSL Modem</a:t>
            </a:r>
            <a:r>
              <a:rPr lang="en-US" dirty="0" smtClean="0"/>
              <a:t> are two examples of these types of Modems.</a:t>
            </a:r>
          </a:p>
          <a:p>
            <a:r>
              <a:rPr lang="en-US" dirty="0" smtClean="0"/>
              <a:t>A Dial-up Modem is a </a:t>
            </a:r>
            <a:r>
              <a:rPr lang="en-US" dirty="0" smtClean="0">
                <a:hlinkClick r:id="rId7"/>
              </a:rPr>
              <a:t>hardware</a:t>
            </a:r>
            <a:r>
              <a:rPr lang="en-US" dirty="0" smtClean="0"/>
              <a:t> device that allows a computer to send and receive information over </a:t>
            </a:r>
            <a:r>
              <a:rPr lang="en-US" dirty="0" smtClean="0">
                <a:hlinkClick r:id="rId8"/>
              </a:rPr>
              <a:t>telephone</a:t>
            </a:r>
            <a:r>
              <a:rPr lang="en-US" dirty="0" smtClean="0"/>
              <a:t> lines by converting </a:t>
            </a:r>
            <a:r>
              <a:rPr lang="en-US" dirty="0" smtClean="0">
                <a:hlinkClick r:id="rId9"/>
              </a:rPr>
              <a:t>digital</a:t>
            </a:r>
            <a:r>
              <a:rPr lang="en-US" dirty="0" smtClean="0"/>
              <a:t> data into an </a:t>
            </a:r>
            <a:r>
              <a:rPr lang="en-US" dirty="0" smtClean="0">
                <a:hlinkClick r:id="rId10"/>
              </a:rPr>
              <a:t>analog</a:t>
            </a:r>
            <a:r>
              <a:rPr lang="en-US" dirty="0" smtClean="0"/>
              <a:t> signal used on phone lines.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Rate of modem :300bps to 56k bps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broadband modem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DSL modem</a:t>
            </a:r>
          </a:p>
          <a:p>
            <a:pPr>
              <a:buNone/>
            </a:pPr>
            <a:r>
              <a:rPr lang="en-US" dirty="0" smtClean="0"/>
              <a:t>Cable modem</a:t>
            </a:r>
          </a:p>
          <a:p>
            <a:pPr>
              <a:buNone/>
            </a:pPr>
            <a:r>
              <a:rPr lang="en-US" dirty="0" smtClean="0"/>
              <a:t>ISDN modem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DSL </a:t>
            </a:r>
            <a:r>
              <a:rPr lang="en-US" dirty="0" err="1" smtClean="0"/>
              <a:t>modem:Broadband</a:t>
            </a:r>
            <a:r>
              <a:rPr lang="en-US" dirty="0" smtClean="0"/>
              <a:t> modem that send digital data from computer to DSL line and </a:t>
            </a:r>
            <a:r>
              <a:rPr lang="en-US" dirty="0" err="1" smtClean="0"/>
              <a:t>recive</a:t>
            </a:r>
            <a:r>
              <a:rPr lang="en-US" dirty="0" smtClean="0"/>
              <a:t> digital data and information from a DSL line</a:t>
            </a:r>
          </a:p>
          <a:p>
            <a:r>
              <a:rPr lang="en-US" dirty="0" smtClean="0"/>
              <a:t>Cable </a:t>
            </a:r>
            <a:r>
              <a:rPr lang="en-US" dirty="0" err="1" smtClean="0"/>
              <a:t>modem:broadband</a:t>
            </a:r>
            <a:r>
              <a:rPr lang="en-US" dirty="0" smtClean="0"/>
              <a:t> modem that send and </a:t>
            </a:r>
            <a:r>
              <a:rPr lang="en-US" dirty="0" err="1" smtClean="0"/>
              <a:t>recive</a:t>
            </a:r>
            <a:r>
              <a:rPr lang="en-US" dirty="0" smtClean="0"/>
              <a:t> digital data via CATV </a:t>
            </a:r>
            <a:r>
              <a:rPr lang="en-US" dirty="0" err="1" smtClean="0"/>
              <a:t>network.required</a:t>
            </a:r>
            <a:r>
              <a:rPr lang="en-US" dirty="0" smtClean="0"/>
              <a:t> a splitter where one line for </a:t>
            </a:r>
            <a:r>
              <a:rPr lang="en-US" dirty="0" err="1" smtClean="0"/>
              <a:t>tv</a:t>
            </a:r>
            <a:r>
              <a:rPr lang="en-US" dirty="0" smtClean="0"/>
              <a:t> and other for internet modem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Facilitate communications</a:t>
            </a:r>
          </a:p>
          <a:p>
            <a:r>
              <a:rPr lang="en-US" dirty="0" smtClean="0"/>
              <a:t>Share hardware</a:t>
            </a:r>
          </a:p>
          <a:p>
            <a:r>
              <a:rPr lang="en-US" dirty="0" smtClean="0"/>
              <a:t>Share data and information</a:t>
            </a:r>
          </a:p>
          <a:p>
            <a:r>
              <a:rPr lang="en-US" dirty="0" smtClean="0"/>
              <a:t>Share software</a:t>
            </a:r>
          </a:p>
          <a:p>
            <a:r>
              <a:rPr lang="en-US" dirty="0" smtClean="0"/>
              <a:t>Transfer funds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modem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wireless modem is a modem that bypasses the telephone system and connects directly to a wireless network, through which it can directly access the Internet connectivity provided by an Internet service provider (ISP).</a:t>
            </a:r>
          </a:p>
          <a:p>
            <a:r>
              <a:rPr lang="en-US" dirty="0" smtClean="0"/>
              <a:t>Available as prebuilt and may be </a:t>
            </a:r>
            <a:r>
              <a:rPr lang="en-US" dirty="0" err="1" smtClean="0"/>
              <a:t>extrnally</a:t>
            </a:r>
            <a:r>
              <a:rPr lang="en-US" dirty="0" smtClean="0"/>
              <a:t> </a:t>
            </a:r>
            <a:r>
              <a:rPr lang="en-US" dirty="0" err="1" smtClean="0"/>
              <a:t>intalled</a:t>
            </a:r>
            <a:endParaRPr lang="en-US" dirty="0" smtClean="0"/>
          </a:p>
          <a:p>
            <a:r>
              <a:rPr lang="en-US" dirty="0" smtClean="0"/>
              <a:t>Mobile hotspot  function as wireless modem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access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 communication device that allow to transfer data wirelessly among them and also to a wired network using wireless technology such as </a:t>
            </a:r>
            <a:r>
              <a:rPr lang="en-US" dirty="0" err="1" smtClean="0"/>
              <a:t>wifi</a:t>
            </a:r>
            <a:r>
              <a:rPr lang="en-US" dirty="0" smtClean="0"/>
              <a:t>.</a:t>
            </a:r>
          </a:p>
          <a:p>
            <a:r>
              <a:rPr lang="en-US" dirty="0" smtClean="0"/>
              <a:t>Have high speed internal or external antennas for manipulating signals.</a:t>
            </a:r>
          </a:p>
          <a:p>
            <a:r>
              <a:rPr lang="en-US" dirty="0" smtClean="0"/>
              <a:t>Suggestion for good speed is to place on highest position .</a:t>
            </a: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router</a:t>
            </a:r>
            <a:r>
              <a:rPr lang="en-US" b="1" baseline="30000" dirty="0" smtClean="0"/>
              <a:t> </a:t>
            </a:r>
            <a:r>
              <a:rPr lang="en-US" dirty="0" smtClean="0"/>
              <a:t>is a </a:t>
            </a:r>
            <a:r>
              <a:rPr lang="en-US" dirty="0" smtClean="0">
                <a:hlinkClick r:id="rId2" tooltip="Networking device"/>
              </a:rPr>
              <a:t>networking device</a:t>
            </a:r>
            <a:r>
              <a:rPr lang="en-US" dirty="0" smtClean="0"/>
              <a:t> that connect multiple computer  or </a:t>
            </a:r>
            <a:r>
              <a:rPr lang="en-US" dirty="0" err="1" smtClean="0"/>
              <a:t>othr</a:t>
            </a:r>
            <a:r>
              <a:rPr lang="en-US" dirty="0" smtClean="0"/>
              <a:t> router together.</a:t>
            </a:r>
          </a:p>
          <a:p>
            <a:r>
              <a:rPr lang="en-US" dirty="0" smtClean="0"/>
              <a:t>Useful in any size of network.</a:t>
            </a:r>
            <a:endParaRPr lang="en-US" b="1" dirty="0" smtClean="0"/>
          </a:p>
          <a:p>
            <a:r>
              <a:rPr lang="en-US" b="1" dirty="0" smtClean="0"/>
              <a:t>Wireless </a:t>
            </a:r>
            <a:r>
              <a:rPr lang="en-US" b="1" dirty="0" err="1" smtClean="0"/>
              <a:t>router:</a:t>
            </a:r>
            <a:r>
              <a:rPr lang="en-US" dirty="0" err="1" smtClean="0"/>
              <a:t>it</a:t>
            </a:r>
            <a:r>
              <a:rPr lang="en-US" dirty="0" smtClean="0"/>
              <a:t> perform function of a router and also as a wireless access point .</a:t>
            </a:r>
          </a:p>
          <a:p>
            <a:r>
              <a:rPr lang="en-US" b="1" dirty="0" smtClean="0"/>
              <a:t>Broadband router: </a:t>
            </a:r>
            <a:r>
              <a:rPr lang="en-US" dirty="0" smtClean="0"/>
              <a:t>perform function of a router and also as a broadband modem.</a:t>
            </a:r>
          </a:p>
          <a:p>
            <a:r>
              <a:rPr lang="en-US" b="1" dirty="0" smtClean="0"/>
              <a:t>Broadband wireless router: </a:t>
            </a:r>
            <a:r>
              <a:rPr lang="en-US" dirty="0" smtClean="0"/>
              <a:t>perform functionality of a router ,WAP and a cable or DSL modem.</a:t>
            </a:r>
          </a:p>
          <a:p>
            <a:r>
              <a:rPr lang="en-US" b="1" dirty="0" smtClean="0"/>
              <a:t>Mobile broadband wireless </a:t>
            </a:r>
            <a:r>
              <a:rPr lang="en-US" b="1" dirty="0" err="1" smtClean="0"/>
              <a:t>router:</a:t>
            </a:r>
            <a:r>
              <a:rPr lang="en-US" dirty="0" err="1" smtClean="0"/>
              <a:t>perform</a:t>
            </a:r>
            <a:r>
              <a:rPr lang="en-US" dirty="0" smtClean="0"/>
              <a:t> function of a </a:t>
            </a:r>
            <a:r>
              <a:rPr lang="en-US" dirty="0" err="1" smtClean="0"/>
              <a:t>router,WAP</a:t>
            </a:r>
            <a:r>
              <a:rPr lang="en-US" dirty="0" smtClean="0"/>
              <a:t> and a wireless </a:t>
            </a:r>
            <a:r>
              <a:rPr lang="en-US" dirty="0" err="1" smtClean="0"/>
              <a:t>modem.Example</a:t>
            </a:r>
            <a:r>
              <a:rPr lang="en-US" dirty="0" smtClean="0"/>
              <a:t> we use mobile broadband wireless router to create a mobile hotspot.</a:t>
            </a:r>
            <a:endParaRPr lang="en-US" b="1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c Data\My Ducument\Downloads\how_routers_wor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6099" y="1371600"/>
            <a:ext cx="748823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</a:t>
            </a:r>
            <a:endParaRPr lang="en-US" dirty="0"/>
          </a:p>
        </p:txBody>
      </p:sp>
      <p:pic>
        <p:nvPicPr>
          <p:cNvPr id="3074" name="Picture 2" descr="D:\c Data\My Ducument\Downloads\522328pr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752600"/>
            <a:ext cx="6471632" cy="3307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interface card is a communication device that enable a computer that does not have built in networking capability to access a network.</a:t>
            </a:r>
          </a:p>
          <a:p>
            <a:r>
              <a:rPr lang="en-US" dirty="0" smtClean="0"/>
              <a:t>Available in different forms such as adopter </a:t>
            </a:r>
            <a:r>
              <a:rPr lang="en-US" dirty="0" err="1" smtClean="0"/>
              <a:t>card,usb</a:t>
            </a:r>
            <a:r>
              <a:rPr lang="en-US" dirty="0" smtClean="0"/>
              <a:t> adopter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 and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Hub or switch is a </a:t>
            </a:r>
            <a:r>
              <a:rPr lang="en-US" dirty="0" err="1" smtClean="0"/>
              <a:t>dvice</a:t>
            </a:r>
            <a:r>
              <a:rPr lang="en-US" dirty="0" smtClean="0"/>
              <a:t> that provide central point for cables in a </a:t>
            </a:r>
            <a:r>
              <a:rPr lang="en-US" dirty="0" err="1" smtClean="0"/>
              <a:t>network.larger</a:t>
            </a:r>
            <a:r>
              <a:rPr lang="en-US" dirty="0" smtClean="0"/>
              <a:t> network uses a </a:t>
            </a:r>
            <a:r>
              <a:rPr lang="en-US" smtClean="0"/>
              <a:t>hub while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intranet is an internal network that uses internet </a:t>
            </a:r>
            <a:r>
              <a:rPr lang="en-US" dirty="0" err="1" smtClean="0"/>
              <a:t>technologies.interanet</a:t>
            </a:r>
            <a:r>
              <a:rPr lang="en-US" dirty="0" smtClean="0"/>
              <a:t> generally make company information accessible to employees and facilitate collaboration within an organization.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Extranet means outside or </a:t>
            </a:r>
            <a:r>
              <a:rPr lang="en-US" dirty="0" err="1" smtClean="0"/>
              <a:t>beyond,which</a:t>
            </a:r>
            <a:r>
              <a:rPr lang="en-US" dirty="0" smtClean="0"/>
              <a:t> allows customers or suppliers to access its </a:t>
            </a:r>
            <a:r>
              <a:rPr lang="en-US" dirty="0" err="1" smtClean="0"/>
              <a:t>interanet.package</a:t>
            </a:r>
            <a:r>
              <a:rPr lang="en-US" dirty="0" smtClean="0"/>
              <a:t> shipping companies, for example allow customers to access their </a:t>
            </a:r>
            <a:r>
              <a:rPr lang="en-US" dirty="0" err="1" smtClean="0"/>
              <a:t>interanet</a:t>
            </a:r>
            <a:r>
              <a:rPr lang="en-US" dirty="0" smtClean="0"/>
              <a:t> through to print air bill.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standards and protocols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2115</Words>
  <Application>Microsoft Office PowerPoint</Application>
  <PresentationFormat>On-screen Show (4:3)</PresentationFormat>
  <Paragraphs>247</Paragraphs>
  <Slides>66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Slide 1</vt:lpstr>
      <vt:lpstr> Chapter: 10</vt:lpstr>
      <vt:lpstr>Communication</vt:lpstr>
      <vt:lpstr>Needs for communication</vt:lpstr>
      <vt:lpstr>Networks</vt:lpstr>
      <vt:lpstr>Benefits</vt:lpstr>
      <vt:lpstr>Intranet</vt:lpstr>
      <vt:lpstr>Extranet</vt:lpstr>
      <vt:lpstr>Network standards and protocols</vt:lpstr>
      <vt:lpstr>Network standards</vt:lpstr>
      <vt:lpstr>Slide 11</vt:lpstr>
      <vt:lpstr>Organizations to define network standard</vt:lpstr>
      <vt:lpstr>Protocols</vt:lpstr>
      <vt:lpstr>Ethernet</vt:lpstr>
      <vt:lpstr>Slide 15</vt:lpstr>
      <vt:lpstr>Token ring</vt:lpstr>
      <vt:lpstr>Slide 17</vt:lpstr>
      <vt:lpstr>UWB</vt:lpstr>
      <vt:lpstr>UWB</vt:lpstr>
      <vt:lpstr>Radar</vt:lpstr>
      <vt:lpstr>Slide 21</vt:lpstr>
      <vt:lpstr>IrDA</vt:lpstr>
      <vt:lpstr>LTE</vt:lpstr>
      <vt:lpstr>LTE</vt:lpstr>
      <vt:lpstr>WIFI</vt:lpstr>
      <vt:lpstr>TCP/IP</vt:lpstr>
      <vt:lpstr>Bluetooth</vt:lpstr>
      <vt:lpstr>RFID</vt:lpstr>
      <vt:lpstr>NFC</vt:lpstr>
      <vt:lpstr>FTP</vt:lpstr>
      <vt:lpstr>MIME</vt:lpstr>
      <vt:lpstr>Types of Network</vt:lpstr>
      <vt:lpstr>Slide 33</vt:lpstr>
      <vt:lpstr>Local area network</vt:lpstr>
      <vt:lpstr>Technology in LAn</vt:lpstr>
      <vt:lpstr>MAN</vt:lpstr>
      <vt:lpstr>WAN</vt:lpstr>
      <vt:lpstr>Major technologies used in MAN</vt:lpstr>
      <vt:lpstr>PAN</vt:lpstr>
      <vt:lpstr>Network architcture</vt:lpstr>
      <vt:lpstr>Client Server</vt:lpstr>
      <vt:lpstr>Peer to peer</vt:lpstr>
      <vt:lpstr>Communication lines</vt:lpstr>
      <vt:lpstr>Communication lines</vt:lpstr>
      <vt:lpstr>Cable</vt:lpstr>
      <vt:lpstr>DSL</vt:lpstr>
      <vt:lpstr>Slide 47</vt:lpstr>
      <vt:lpstr>ISDN</vt:lpstr>
      <vt:lpstr>Slide 49</vt:lpstr>
      <vt:lpstr>FTTP</vt:lpstr>
      <vt:lpstr>T carrier</vt:lpstr>
      <vt:lpstr>Slide 52</vt:lpstr>
      <vt:lpstr>ATM</vt:lpstr>
      <vt:lpstr>Communication devices</vt:lpstr>
      <vt:lpstr>modem</vt:lpstr>
      <vt:lpstr>Slide 56</vt:lpstr>
      <vt:lpstr>Slide 57</vt:lpstr>
      <vt:lpstr>Types of broadband modem</vt:lpstr>
      <vt:lpstr>Slide 59</vt:lpstr>
      <vt:lpstr>Wireless modem</vt:lpstr>
      <vt:lpstr>Wireless access point</vt:lpstr>
      <vt:lpstr>Router</vt:lpstr>
      <vt:lpstr>Slide 63</vt:lpstr>
      <vt:lpstr>NIC</vt:lpstr>
      <vt:lpstr>NIC</vt:lpstr>
      <vt:lpstr>Hub and switch</vt:lpstr>
    </vt:vector>
  </TitlesOfParts>
  <Company>NASEER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DANISH</dc:creator>
  <cp:lastModifiedBy>DANISH</cp:lastModifiedBy>
  <cp:revision>2</cp:revision>
  <dcterms:created xsi:type="dcterms:W3CDTF">2017-02-16T07:59:34Z</dcterms:created>
  <dcterms:modified xsi:type="dcterms:W3CDTF">2017-02-17T06:54:40Z</dcterms:modified>
</cp:coreProperties>
</file>